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93" r:id="rId1"/>
    <p:sldMasterId id="2147483694" r:id="rId2"/>
  </p:sldMasterIdLst>
  <p:notesMasterIdLst>
    <p:notesMasterId r:id="rId15"/>
  </p:notesMasterIdLst>
  <p:sldIdLst>
    <p:sldId id="256" r:id="rId3"/>
    <p:sldId id="265" r:id="rId4"/>
    <p:sldId id="286" r:id="rId5"/>
    <p:sldId id="288" r:id="rId6"/>
    <p:sldId id="290" r:id="rId7"/>
    <p:sldId id="291" r:id="rId8"/>
    <p:sldId id="292" r:id="rId9"/>
    <p:sldId id="293" r:id="rId10"/>
    <p:sldId id="294" r:id="rId11"/>
    <p:sldId id="295" r:id="rId12"/>
    <p:sldId id="287" r:id="rId13"/>
    <p:sldId id="285" r:id="rId14"/>
  </p:sldIdLst>
  <p:sldSz cx="9144000" cy="5143500" type="screen16x9"/>
  <p:notesSz cx="6858000" cy="9144000"/>
  <p:embeddedFontLst>
    <p:embeddedFont>
      <p:font typeface="Georgia" panose="02040502050405020303" pitchFamily="18" charset="0"/>
      <p:regular r:id="rId16"/>
      <p:bold r:id="rId17"/>
      <p:italic r:id="rId18"/>
      <p:boldItalic r:id="rId19"/>
    </p:embeddedFont>
    <p:embeddedFont>
      <p:font typeface="Helvetica Neue" panose="02000503000000020004" pitchFamily="2" charset="0"/>
      <p:regular r:id="rId20"/>
      <p:bold r:id="rId21"/>
      <p:italic r:id="rId22"/>
      <p:boldItalic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839" userDrawn="1">
          <p15:clr>
            <a:srgbClr val="A4A3A4"/>
          </p15:clr>
        </p15:guide>
        <p15:guide id="2" pos="521" userDrawn="1">
          <p15:clr>
            <a:srgbClr val="A4A3A4"/>
          </p15:clr>
        </p15:guide>
        <p15:guide id="3" pos="5151" userDrawn="1">
          <p15:clr>
            <a:srgbClr val="A4A3A4"/>
          </p15:clr>
        </p15:guide>
        <p15:guide id="4" orient="horz" pos="2825" userDrawn="1">
          <p15:clr>
            <a:srgbClr val="A4A3A4"/>
          </p15:clr>
        </p15:guide>
        <p15:guide id="5" pos="2831" userDrawn="1">
          <p15:clr>
            <a:srgbClr val="A4A3A4"/>
          </p15:clr>
        </p15:guide>
        <p15:guide id="6" orient="horz" pos="3156" userDrawn="1">
          <p15:clr>
            <a:srgbClr val="A4A3A4"/>
          </p15:clr>
        </p15:guide>
      </p15:sldGuideLst>
    </p:ext>
    <p:ext uri="{2D200454-40CA-4A62-9FC3-DE9A4176ACB9}">
      <p15:notesGuideLst xmlns:p15="http://schemas.microsoft.com/office/powerpoint/2012/main">
        <p15:guide id="1" orient="horz" pos="2880" userDrawn="1">
          <p15:clr>
            <a:srgbClr val="A4A3A4"/>
          </p15:clr>
        </p15:guide>
        <p15:guide id="2" pos="2160"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k Bruno" initials="MB" lastIdx="3" clrIdx="0">
    <p:extLst>
      <p:ext uri="{19B8F6BF-5375-455C-9EA6-DF929625EA0E}">
        <p15:presenceInfo xmlns:p15="http://schemas.microsoft.com/office/powerpoint/2012/main" userId="Mark Brun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5493"/>
    <a:srgbClr val="BFDEF0"/>
    <a:srgbClr val="31B9ED"/>
    <a:srgbClr val="76D6FF"/>
    <a:srgbClr val="FFB4BE"/>
    <a:srgbClr val="D9D9D9"/>
    <a:srgbClr val="968C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523"/>
    <p:restoredTop sz="76434" autoAdjust="0"/>
  </p:normalViewPr>
  <p:slideViewPr>
    <p:cSldViewPr snapToGrid="0">
      <p:cViewPr varScale="1">
        <p:scale>
          <a:sx n="108" d="100"/>
          <a:sy n="108" d="100"/>
        </p:scale>
        <p:origin x="192" y="240"/>
      </p:cViewPr>
      <p:guideLst>
        <p:guide orient="horz" pos="839"/>
        <p:guide pos="521"/>
        <p:guide pos="5151"/>
        <p:guide orient="horz" pos="2825"/>
        <p:guide pos="2831"/>
        <p:guide orient="horz" pos="3156"/>
      </p:guideLst>
    </p:cSldViewPr>
  </p:slideViewPr>
  <p:notesTextViewPr>
    <p:cViewPr>
      <p:scale>
        <a:sx n="3" d="2"/>
        <a:sy n="3" d="2"/>
      </p:scale>
      <p:origin x="0" y="0"/>
    </p:cViewPr>
  </p:notesTextViewPr>
  <p:notesViewPr>
    <p:cSldViewPr snapToGrid="0" showGuides="1">
      <p:cViewPr varScale="1">
        <p:scale>
          <a:sx n="67" d="100"/>
          <a:sy n="67" d="100"/>
        </p:scale>
        <p:origin x="2748"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font" Target="fonts/font6.fntdata"/><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lstStyle>
            <a:lvl1pPr marL="69850" marR="0" lvl="0" indent="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1pPr>
            <a:lvl2pPr marL="527050" marR="0" lvl="1" indent="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2pPr>
            <a:lvl3pPr marL="984250" marR="0" lvl="2" indent="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3pPr>
            <a:lvl4pPr marL="1441450" marR="0" lvl="3" indent="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4pPr>
            <a:lvl5pPr marL="1898650" marR="0" lvl="4" indent="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5pPr>
            <a:lvl6pPr marL="2355850" marR="0" lvl="5" indent="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6pPr>
            <a:lvl7pPr marL="2813050" marR="0" lvl="6" indent="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7pPr>
            <a:lvl8pPr marL="3270250" marR="0" lvl="7" indent="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8pPr>
            <a:lvl9pPr marL="3727450" marR="0" lvl="8" indent="0" algn="l" rtl="0">
              <a:spcBef>
                <a:spcPts val="0"/>
              </a:spcBef>
              <a:buClr>
                <a:schemeClr val="dk1"/>
              </a:buClr>
              <a:buSzPct val="100000"/>
              <a:buFont typeface="Arial"/>
              <a:buChar char="■"/>
              <a:defRPr sz="1100" b="0" i="0" u="none" strike="noStrike" cap="none">
                <a:solidFill>
                  <a:schemeClr val="dk1"/>
                </a:solidFill>
                <a:latin typeface="Arial"/>
                <a:ea typeface="Arial"/>
                <a:cs typeface="Arial"/>
                <a:sym typeface="Arial"/>
              </a:defRPr>
            </a:lvl9pPr>
          </a:lstStyle>
          <a:p>
            <a:endParaRPr/>
          </a:p>
        </p:txBody>
      </p:sp>
    </p:spTree>
    <p:extLst>
      <p:ext uri="{BB962C8B-B14F-4D97-AF65-F5344CB8AC3E}">
        <p14:creationId xmlns:p14="http://schemas.microsoft.com/office/powerpoint/2010/main" val="116730303"/>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4"/>
        <p:cNvGrpSpPr/>
        <p:nvPr/>
      </p:nvGrpSpPr>
      <p:grpSpPr>
        <a:xfrm>
          <a:off x="0" y="0"/>
          <a:ext cx="0" cy="0"/>
          <a:chOff x="0" y="0"/>
          <a:chExt cx="0" cy="0"/>
        </a:xfrm>
      </p:grpSpPr>
      <p:sp>
        <p:nvSpPr>
          <p:cNvPr id="305" name="Shape 30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6" name="Shape 306"/>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83422994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2" name="Shape 392"/>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4461092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2" name="Shape 392"/>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111564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Shape 66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669" name="Shape 669"/>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954724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2" name="Shape 392"/>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6214619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2" name="Shape 392"/>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42830800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2" name="Shape 392"/>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2213316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2" name="Shape 392"/>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2153496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2" name="Shape 392"/>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7323263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2" name="Shape 392"/>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34872140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2" name="Shape 392"/>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2588387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0"/>
        <p:cNvGrpSpPr/>
        <p:nvPr/>
      </p:nvGrpSpPr>
      <p:grpSpPr>
        <a:xfrm>
          <a:off x="0" y="0"/>
          <a:ext cx="0" cy="0"/>
          <a:chOff x="0" y="0"/>
          <a:chExt cx="0" cy="0"/>
        </a:xfrm>
      </p:grpSpPr>
      <p:sp>
        <p:nvSpPr>
          <p:cNvPr id="391" name="Shape 3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92" name="Shape 392"/>
          <p:cNvSpPr txBox="1">
            <a:spLocks noGrp="1"/>
          </p:cNvSpPr>
          <p:nvPr>
            <p:ph type="body" idx="1"/>
          </p:nvPr>
        </p:nvSpPr>
        <p:spPr>
          <a:xfrm>
            <a:off x="685800" y="4343400"/>
            <a:ext cx="5486399" cy="4114800"/>
          </a:xfrm>
          <a:prstGeom prst="rect">
            <a:avLst/>
          </a:prstGeom>
          <a:noFill/>
          <a:ln>
            <a:noFill/>
          </a:ln>
        </p:spPr>
        <p:txBody>
          <a:bodyPr wrap="square"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21261291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Section header 1 2">
    <p:spTree>
      <p:nvGrpSpPr>
        <p:cNvPr id="1" name="Shape 9"/>
        <p:cNvGrpSpPr/>
        <p:nvPr/>
      </p:nvGrpSpPr>
      <p:grpSpPr>
        <a:xfrm>
          <a:off x="0" y="0"/>
          <a:ext cx="0" cy="0"/>
          <a:chOff x="0" y="0"/>
          <a:chExt cx="0" cy="0"/>
        </a:xfrm>
      </p:grpSpPr>
      <p:sp>
        <p:nvSpPr>
          <p:cNvPr id="10" name="Shape 10"/>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11" name="Shape 11"/>
          <p:cNvSpPr/>
          <p:nvPr/>
        </p:nvSpPr>
        <p:spPr>
          <a:xfrm>
            <a:off x="-26150" y="0"/>
            <a:ext cx="9192900" cy="5172600"/>
          </a:xfrm>
          <a:prstGeom prst="rect">
            <a:avLst/>
          </a:prstGeom>
          <a:solidFill>
            <a:srgbClr val="BFDEF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pic>
        <p:nvPicPr>
          <p:cNvPr id="7" name="Picture 6" descr="A screenshot of a cell phone&#10;&#10;Description automatically generated with low confidence">
            <a:extLst>
              <a:ext uri="{FF2B5EF4-FFF2-40B4-BE49-F238E27FC236}">
                <a16:creationId xmlns:a16="http://schemas.microsoft.com/office/drawing/2014/main" id="{63188D03-898F-F442-84FA-5A8BFF8829AB}"/>
              </a:ext>
            </a:extLst>
          </p:cNvPr>
          <p:cNvPicPr>
            <a:picLocks noChangeAspect="1"/>
          </p:cNvPicPr>
          <p:nvPr userDrawn="1"/>
        </p:nvPicPr>
        <p:blipFill rotWithShape="1">
          <a:blip r:embed="rId2">
            <a:alphaModFix amt="20000"/>
          </a:blip>
          <a:srcRect r="22566"/>
          <a:stretch/>
        </p:blipFill>
        <p:spPr>
          <a:xfrm>
            <a:off x="-26150" y="-21944"/>
            <a:ext cx="9170150" cy="5216488"/>
          </a:xfrm>
          <a:prstGeom prst="rect">
            <a:avLst/>
          </a:prstGeom>
        </p:spPr>
      </p:pic>
      <p:sp>
        <p:nvSpPr>
          <p:cNvPr id="12" name="Shape 12"/>
          <p:cNvSpPr/>
          <p:nvPr/>
        </p:nvSpPr>
        <p:spPr>
          <a:xfrm>
            <a:off x="351450" y="0"/>
            <a:ext cx="8815200" cy="4750200"/>
          </a:xfrm>
          <a:prstGeom prst="rect">
            <a:avLst/>
          </a:prstGeom>
          <a:solidFill>
            <a:srgbClr val="005493"/>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pic>
        <p:nvPicPr>
          <p:cNvPr id="3" name="Picture 2" descr="A screenshot of a cell phone&#10;&#10;Description automatically generated with low confidence">
            <a:extLst>
              <a:ext uri="{FF2B5EF4-FFF2-40B4-BE49-F238E27FC236}">
                <a16:creationId xmlns:a16="http://schemas.microsoft.com/office/drawing/2014/main" id="{B0D9A547-D79A-F94D-B337-E997721B1ADA}"/>
              </a:ext>
            </a:extLst>
          </p:cNvPr>
          <p:cNvPicPr>
            <a:picLocks noChangeAspect="1"/>
          </p:cNvPicPr>
          <p:nvPr userDrawn="1"/>
        </p:nvPicPr>
        <p:blipFill rotWithShape="1">
          <a:blip r:embed="rId2"/>
          <a:srcRect b="44786"/>
          <a:stretch/>
        </p:blipFill>
        <p:spPr>
          <a:xfrm>
            <a:off x="308376" y="-108769"/>
            <a:ext cx="8918263" cy="2169061"/>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Title and body 1">
    <p:spTree>
      <p:nvGrpSpPr>
        <p:cNvPr id="1" name="Shape 162"/>
        <p:cNvGrpSpPr/>
        <p:nvPr/>
      </p:nvGrpSpPr>
      <p:grpSpPr>
        <a:xfrm>
          <a:off x="0" y="0"/>
          <a:ext cx="0" cy="0"/>
          <a:chOff x="0" y="0"/>
          <a:chExt cx="0" cy="0"/>
        </a:xfrm>
      </p:grpSpPr>
      <p:sp>
        <p:nvSpPr>
          <p:cNvPr id="163" name="Shape 163"/>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7F7F7F"/>
                </a:solidFill>
                <a:latin typeface="Georgia"/>
                <a:ea typeface="Georgia"/>
                <a:cs typeface="Georgia"/>
                <a:sym typeface="Georgia"/>
              </a:rPr>
              <a:t>Recruiting  </a:t>
            </a:r>
            <a:r>
              <a:rPr lang="en" sz="600" b="0" i="0" u="none" strike="noStrike" cap="none">
                <a:solidFill>
                  <a:srgbClr val="D9D9D9"/>
                </a:solidFill>
                <a:latin typeface="Georgia"/>
                <a:ea typeface="Georgia"/>
                <a:cs typeface="Georgia"/>
                <a:sym typeface="Georgia"/>
              </a:rPr>
              <a:t>| 2017</a:t>
            </a:r>
          </a:p>
        </p:txBody>
      </p:sp>
      <p:sp>
        <p:nvSpPr>
          <p:cNvPr id="165" name="Shape 165"/>
          <p:cNvSpPr txBox="1"/>
          <p:nvPr/>
        </p:nvSpPr>
        <p:spPr>
          <a:xfrm>
            <a:off x="7536271" y="4867998"/>
            <a:ext cx="1467900" cy="157499"/>
          </a:xfrm>
          <a:prstGeom prst="rect">
            <a:avLst/>
          </a:prstGeom>
          <a:noFill/>
          <a:ln>
            <a:noFill/>
          </a:ln>
        </p:spPr>
        <p:txBody>
          <a:bodyPr wrap="square" lIns="71425" tIns="71425" rIns="71425" bIns="71425" anchor="t" anchorCtr="0">
            <a:noAutofit/>
          </a:bodyPr>
          <a:lstStyle/>
          <a:p>
            <a:pPr marL="0" marR="0" lvl="0" indent="0" algn="r" rtl="0">
              <a:lnSpc>
                <a:spcPct val="100000"/>
              </a:lnSpc>
              <a:spcBef>
                <a:spcPts val="0"/>
              </a:spcBef>
              <a:spcAft>
                <a:spcPts val="0"/>
              </a:spcAft>
              <a:buClr>
                <a:srgbClr val="D9D9D9"/>
              </a:buClr>
              <a:buSzPct val="25000"/>
              <a:buFont typeface="Helvetica Neue"/>
              <a:buNone/>
            </a:pPr>
            <a:fld id="{00000000-1234-1234-1234-123412341234}" type="slidenum">
              <a:rPr lang="en" sz="1000" b="1" i="0" u="none" strike="noStrike" cap="none" baseline="30000">
                <a:solidFill>
                  <a:srgbClr val="D9D9D9"/>
                </a:solidFill>
                <a:latin typeface="Helvetica Neue"/>
                <a:ea typeface="Helvetica Neue"/>
                <a:cs typeface="Helvetica Neue"/>
                <a:sym typeface="Helvetica Neue"/>
              </a:rPr>
              <a:t>‹#›</a:t>
            </a:fld>
            <a:endParaRPr lang="en" sz="1000" b="1" i="0" u="none" strike="noStrike" cap="none" baseline="30000">
              <a:solidFill>
                <a:srgbClr val="D9D9D9"/>
              </a:solidFill>
              <a:latin typeface="Helvetica Neue"/>
              <a:ea typeface="Helvetica Neue"/>
              <a:cs typeface="Helvetica Neue"/>
              <a:sym typeface="Helvetica Neue"/>
            </a:endParaRPr>
          </a:p>
        </p:txBody>
      </p:sp>
      <p:sp>
        <p:nvSpPr>
          <p:cNvPr id="5" name="Shape 153"/>
          <p:cNvSpPr txBox="1"/>
          <p:nvPr userDrawn="1"/>
        </p:nvSpPr>
        <p:spPr>
          <a:xfrm>
            <a:off x="7324924" y="4878243"/>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endParaRPr lang="en" sz="600" b="0" i="0" u="none" strike="noStrike" cap="none" dirty="0">
              <a:solidFill>
                <a:srgbClr val="FFB4BE"/>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dirty="0">
                <a:solidFill>
                  <a:srgbClr val="FFB4BE"/>
                </a:solidFill>
                <a:latin typeface="Georgia"/>
                <a:ea typeface="Georgia"/>
                <a:cs typeface="Georgia"/>
                <a:sym typeface="Georgia"/>
              </a:rPr>
              <a:t>PwC</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Custom Layout 2 1">
    <p:spTree>
      <p:nvGrpSpPr>
        <p:cNvPr id="1" name="Shape 166"/>
        <p:cNvGrpSpPr/>
        <p:nvPr/>
      </p:nvGrpSpPr>
      <p:grpSpPr>
        <a:xfrm>
          <a:off x="0" y="0"/>
          <a:ext cx="0" cy="0"/>
          <a:chOff x="0" y="0"/>
          <a:chExt cx="0" cy="0"/>
        </a:xfrm>
      </p:grpSpPr>
      <p:sp>
        <p:nvSpPr>
          <p:cNvPr id="167" name="Shape 167"/>
          <p:cNvSpPr/>
          <p:nvPr/>
        </p:nvSpPr>
        <p:spPr>
          <a:xfrm>
            <a:off x="0" y="5035700"/>
            <a:ext cx="9144000" cy="107800"/>
          </a:xfrm>
          <a:prstGeom prst="flowChartProcess">
            <a:avLst/>
          </a:prstGeom>
          <a:solidFill>
            <a:srgbClr val="FFB6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68" name="Shape 168"/>
          <p:cNvSpPr/>
          <p:nvPr/>
        </p:nvSpPr>
        <p:spPr>
          <a:xfrm>
            <a:off x="0" y="0"/>
            <a:ext cx="2494750" cy="5066500"/>
          </a:xfrm>
          <a:prstGeom prst="flowChartProcess">
            <a:avLst/>
          </a:prstGeom>
          <a:solidFill>
            <a:srgbClr val="FFB6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69" name="Shape 169"/>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FFEABE"/>
                </a:solidFill>
                <a:latin typeface="Georgia"/>
                <a:ea typeface="Georgia"/>
                <a:cs typeface="Georgia"/>
                <a:sym typeface="Georgia"/>
              </a:rPr>
              <a:t>Recruiting  | 2017</a:t>
            </a:r>
          </a:p>
        </p:txBody>
      </p:sp>
      <p:sp>
        <p:nvSpPr>
          <p:cNvPr id="170" name="Shape 170"/>
          <p:cNvSpPr txBox="1"/>
          <p:nvPr/>
        </p:nvSpPr>
        <p:spPr>
          <a:xfrm>
            <a:off x="7536271" y="4867998"/>
            <a:ext cx="1467900" cy="157499"/>
          </a:xfrm>
          <a:prstGeom prst="rect">
            <a:avLst/>
          </a:prstGeom>
          <a:noFill/>
          <a:ln>
            <a:noFill/>
          </a:ln>
        </p:spPr>
        <p:txBody>
          <a:bodyPr wrap="square" lIns="71425" tIns="71425" rIns="71425" bIns="71425" anchor="t" anchorCtr="0">
            <a:noAutofit/>
          </a:bodyPr>
          <a:lstStyle/>
          <a:p>
            <a:pPr marL="0" marR="0" lvl="0" indent="0" algn="r" rtl="0">
              <a:lnSpc>
                <a:spcPct val="100000"/>
              </a:lnSpc>
              <a:spcBef>
                <a:spcPts val="0"/>
              </a:spcBef>
              <a:spcAft>
                <a:spcPts val="0"/>
              </a:spcAft>
              <a:buClr>
                <a:srgbClr val="D9D9D9"/>
              </a:buClr>
              <a:buSzPct val="25000"/>
              <a:buFont typeface="Helvetica Neue"/>
              <a:buNone/>
            </a:pPr>
            <a:fld id="{00000000-1234-1234-1234-123412341234}" type="slidenum">
              <a:rPr lang="en" sz="1000" b="1" i="0" u="none" strike="noStrike" cap="none" baseline="30000">
                <a:solidFill>
                  <a:srgbClr val="D9D9D9"/>
                </a:solidFill>
                <a:latin typeface="Helvetica Neue"/>
                <a:ea typeface="Helvetica Neue"/>
                <a:cs typeface="Helvetica Neue"/>
                <a:sym typeface="Helvetica Neue"/>
              </a:rPr>
              <a:t>‹#›</a:t>
            </a:fld>
            <a:endParaRPr lang="en" sz="1000" b="1" i="0" u="none" strike="noStrike" cap="none" baseline="30000">
              <a:solidFill>
                <a:srgbClr val="D9D9D9"/>
              </a:solidFill>
              <a:latin typeface="Helvetica Neue"/>
              <a:ea typeface="Helvetica Neue"/>
              <a:cs typeface="Helvetica Neue"/>
              <a:sym typeface="Helvetica Neue"/>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Custom Layout 2 1 1 1 1 1">
    <p:spTree>
      <p:nvGrpSpPr>
        <p:cNvPr id="1" name="Shape 171"/>
        <p:cNvGrpSpPr/>
        <p:nvPr/>
      </p:nvGrpSpPr>
      <p:grpSpPr>
        <a:xfrm>
          <a:off x="0" y="0"/>
          <a:ext cx="0" cy="0"/>
          <a:chOff x="0" y="0"/>
          <a:chExt cx="0" cy="0"/>
        </a:xfrm>
      </p:grpSpPr>
      <p:sp>
        <p:nvSpPr>
          <p:cNvPr id="172" name="Shape 172"/>
          <p:cNvSpPr/>
          <p:nvPr/>
        </p:nvSpPr>
        <p:spPr>
          <a:xfrm>
            <a:off x="0" y="5035700"/>
            <a:ext cx="9144000" cy="107800"/>
          </a:xfrm>
          <a:prstGeom prst="flowChartProcess">
            <a:avLst/>
          </a:prstGeom>
          <a:solidFill>
            <a:srgbClr val="6023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73" name="Shape 173"/>
          <p:cNvSpPr/>
          <p:nvPr/>
        </p:nvSpPr>
        <p:spPr>
          <a:xfrm>
            <a:off x="0" y="0"/>
            <a:ext cx="2494750" cy="5066500"/>
          </a:xfrm>
          <a:prstGeom prst="flowChartProcess">
            <a:avLst/>
          </a:prstGeom>
          <a:solidFill>
            <a:srgbClr val="6023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74" name="Shape 174"/>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B1403B"/>
                </a:solidFill>
                <a:latin typeface="Georgia"/>
                <a:ea typeface="Georgia"/>
                <a:cs typeface="Georgia"/>
                <a:sym typeface="Georgia"/>
              </a:rPr>
              <a:t>Recruiting  | 2017</a:t>
            </a:r>
          </a:p>
        </p:txBody>
      </p:sp>
      <p:sp>
        <p:nvSpPr>
          <p:cNvPr id="175" name="Shape 175"/>
          <p:cNvSpPr txBox="1"/>
          <p:nvPr/>
        </p:nvSpPr>
        <p:spPr>
          <a:xfrm>
            <a:off x="7536271" y="4867998"/>
            <a:ext cx="1467900" cy="157499"/>
          </a:xfrm>
          <a:prstGeom prst="rect">
            <a:avLst/>
          </a:prstGeom>
          <a:noFill/>
          <a:ln>
            <a:noFill/>
          </a:ln>
        </p:spPr>
        <p:txBody>
          <a:bodyPr wrap="square" lIns="71425" tIns="71425" rIns="71425" bIns="71425" anchor="t" anchorCtr="0">
            <a:noAutofit/>
          </a:bodyPr>
          <a:lstStyle/>
          <a:p>
            <a:pPr marL="0" marR="0" lvl="0" indent="0" algn="r" rtl="0">
              <a:lnSpc>
                <a:spcPct val="100000"/>
              </a:lnSpc>
              <a:spcBef>
                <a:spcPts val="0"/>
              </a:spcBef>
              <a:spcAft>
                <a:spcPts val="0"/>
              </a:spcAft>
              <a:buClr>
                <a:srgbClr val="D9D9D9"/>
              </a:buClr>
              <a:buSzPct val="25000"/>
              <a:buFont typeface="Helvetica Neue"/>
              <a:buNone/>
            </a:pPr>
            <a:fld id="{00000000-1234-1234-1234-123412341234}" type="slidenum">
              <a:rPr lang="en" sz="1000" b="1" i="0" u="none" strike="noStrike" cap="none" baseline="30000">
                <a:solidFill>
                  <a:srgbClr val="D9D9D9"/>
                </a:solidFill>
                <a:latin typeface="Helvetica Neue"/>
                <a:ea typeface="Helvetica Neue"/>
                <a:cs typeface="Helvetica Neue"/>
                <a:sym typeface="Helvetica Neue"/>
              </a:rPr>
              <a:t>‹#›</a:t>
            </a:fld>
            <a:endParaRPr lang="en" sz="1000" b="1" i="0" u="none" strike="noStrike" cap="none" baseline="30000">
              <a:solidFill>
                <a:srgbClr val="D9D9D9"/>
              </a:solidFill>
              <a:latin typeface="Helvetica Neue"/>
              <a:ea typeface="Helvetica Neue"/>
              <a:cs typeface="Helvetica Neue"/>
              <a:sym typeface="Helvetica Neue"/>
            </a:endParaRPr>
          </a:p>
        </p:txBody>
      </p:sp>
      <p:sp>
        <p:nvSpPr>
          <p:cNvPr id="176" name="Shape 176"/>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177" name="Shape 177"/>
          <p:cNvSpPr/>
          <p:nvPr/>
        </p:nvSpPr>
        <p:spPr>
          <a:xfrm>
            <a:off x="0" y="0"/>
            <a:ext cx="9144000" cy="5172600"/>
          </a:xfrm>
          <a:prstGeom prst="rect">
            <a:avLst/>
          </a:prstGeom>
          <a:solidFill>
            <a:srgbClr val="EFEFE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78" name="Shape 178"/>
          <p:cNvSpPr/>
          <p:nvPr/>
        </p:nvSpPr>
        <p:spPr>
          <a:xfrm>
            <a:off x="351450" y="0"/>
            <a:ext cx="8792399" cy="4750200"/>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79" name="Shape 179"/>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7F7F7F"/>
                </a:solidFill>
                <a:latin typeface="Georgia"/>
                <a:ea typeface="Georgia"/>
                <a:cs typeface="Georgia"/>
                <a:sym typeface="Georgia"/>
              </a:rPr>
              <a:t>Recruiting  </a:t>
            </a:r>
            <a:r>
              <a:rPr lang="en" sz="600" b="0" i="0" u="none" strike="noStrike" cap="none">
                <a:solidFill>
                  <a:srgbClr val="D9D9D9"/>
                </a:solidFill>
                <a:latin typeface="Georgia"/>
                <a:ea typeface="Georgia"/>
                <a:cs typeface="Georgia"/>
                <a:sym typeface="Georgia"/>
              </a:rPr>
              <a:t>| 2017</a:t>
            </a:r>
          </a:p>
        </p:txBody>
      </p:sp>
      <p:sp>
        <p:nvSpPr>
          <p:cNvPr id="180" name="Shape 180"/>
          <p:cNvSpPr txBox="1"/>
          <p:nvPr/>
        </p:nvSpPr>
        <p:spPr>
          <a:xfrm>
            <a:off x="7010550" y="4953296"/>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a:solidFill>
                  <a:srgbClr val="666666"/>
                </a:solidFill>
                <a:latin typeface="Georgia"/>
                <a:ea typeface="Georgia"/>
                <a:cs typeface="Georgia"/>
                <a:sym typeface="Georgia"/>
              </a:rPr>
              <a:t>PwC</a:t>
            </a:r>
          </a:p>
        </p:txBody>
      </p:sp>
      <p:grpSp>
        <p:nvGrpSpPr>
          <p:cNvPr id="181" name="Shape 181"/>
          <p:cNvGrpSpPr/>
          <p:nvPr/>
        </p:nvGrpSpPr>
        <p:grpSpPr>
          <a:xfrm>
            <a:off x="865799" y="2363127"/>
            <a:ext cx="5886974" cy="409623"/>
            <a:chOff x="865799" y="2363127"/>
            <a:chExt cx="5886974" cy="409623"/>
          </a:xfrm>
        </p:grpSpPr>
        <p:sp>
          <p:nvSpPr>
            <p:cNvPr id="182" name="Shape 182"/>
            <p:cNvSpPr/>
            <p:nvPr/>
          </p:nvSpPr>
          <p:spPr>
            <a:xfrm flipH="1">
              <a:off x="865799" y="2370750"/>
              <a:ext cx="5840700" cy="402000"/>
            </a:xfrm>
            <a:prstGeom prst="rect">
              <a:avLst/>
            </a:prstGeom>
            <a:solidFill>
              <a:srgbClr val="E0301E"/>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83" name="Shape 183"/>
            <p:cNvSpPr/>
            <p:nvPr/>
          </p:nvSpPr>
          <p:spPr>
            <a:xfrm rot="5400000" flipH="1">
              <a:off x="4015274" y="-874"/>
              <a:ext cx="373499" cy="5101500"/>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grpSp>
      <p:grpSp>
        <p:nvGrpSpPr>
          <p:cNvPr id="184" name="Shape 184"/>
          <p:cNvGrpSpPr/>
          <p:nvPr/>
        </p:nvGrpSpPr>
        <p:grpSpPr>
          <a:xfrm>
            <a:off x="865799" y="1770527"/>
            <a:ext cx="5886974" cy="409548"/>
            <a:chOff x="865799" y="1770527"/>
            <a:chExt cx="5886974" cy="409548"/>
          </a:xfrm>
        </p:grpSpPr>
        <p:sp>
          <p:nvSpPr>
            <p:cNvPr id="185" name="Shape 185"/>
            <p:cNvSpPr/>
            <p:nvPr/>
          </p:nvSpPr>
          <p:spPr>
            <a:xfrm flipH="1">
              <a:off x="865799" y="1778075"/>
              <a:ext cx="5840700" cy="402000"/>
            </a:xfrm>
            <a:prstGeom prst="rect">
              <a:avLst/>
            </a:prstGeom>
            <a:solidFill>
              <a:srgbClr val="DC69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86" name="Shape 186"/>
            <p:cNvSpPr/>
            <p:nvPr/>
          </p:nvSpPr>
          <p:spPr>
            <a:xfrm rot="5400000" flipH="1">
              <a:off x="4015274" y="-593474"/>
              <a:ext cx="373499" cy="5101500"/>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grpSp>
      <p:grpSp>
        <p:nvGrpSpPr>
          <p:cNvPr id="187" name="Shape 187"/>
          <p:cNvGrpSpPr/>
          <p:nvPr/>
        </p:nvGrpSpPr>
        <p:grpSpPr>
          <a:xfrm>
            <a:off x="865799" y="2926075"/>
            <a:ext cx="5886975" cy="439350"/>
            <a:chOff x="865799" y="2926075"/>
            <a:chExt cx="5886975" cy="439350"/>
          </a:xfrm>
        </p:grpSpPr>
        <p:sp>
          <p:nvSpPr>
            <p:cNvPr id="188" name="Shape 188"/>
            <p:cNvSpPr/>
            <p:nvPr/>
          </p:nvSpPr>
          <p:spPr>
            <a:xfrm flipH="1">
              <a:off x="865799" y="2963425"/>
              <a:ext cx="5840700" cy="402000"/>
            </a:xfrm>
            <a:prstGeom prst="rect">
              <a:avLst/>
            </a:prstGeom>
            <a:solidFill>
              <a:srgbClr val="DB536A"/>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89" name="Shape 189"/>
            <p:cNvSpPr/>
            <p:nvPr/>
          </p:nvSpPr>
          <p:spPr>
            <a:xfrm rot="5400000" flipH="1">
              <a:off x="4000275" y="584575"/>
              <a:ext cx="410999" cy="5093999"/>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grpSp>
      <p:grpSp>
        <p:nvGrpSpPr>
          <p:cNvPr id="190" name="Shape 190"/>
          <p:cNvGrpSpPr/>
          <p:nvPr/>
        </p:nvGrpSpPr>
        <p:grpSpPr>
          <a:xfrm>
            <a:off x="865799" y="3526550"/>
            <a:ext cx="5886975" cy="431550"/>
            <a:chOff x="865799" y="3526550"/>
            <a:chExt cx="5886975" cy="431550"/>
          </a:xfrm>
        </p:grpSpPr>
        <p:sp>
          <p:nvSpPr>
            <p:cNvPr id="191" name="Shape 191"/>
            <p:cNvSpPr/>
            <p:nvPr/>
          </p:nvSpPr>
          <p:spPr>
            <a:xfrm flipH="1">
              <a:off x="865799" y="3556100"/>
              <a:ext cx="5840700" cy="402000"/>
            </a:xfrm>
            <a:prstGeom prst="rect">
              <a:avLst/>
            </a:prstGeom>
            <a:solidFill>
              <a:srgbClr val="A320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92" name="Shape 192"/>
            <p:cNvSpPr/>
            <p:nvPr/>
          </p:nvSpPr>
          <p:spPr>
            <a:xfrm rot="5400000" flipH="1">
              <a:off x="4004175" y="1181150"/>
              <a:ext cx="403199" cy="5093999"/>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grpSp>
      <p:grpSp>
        <p:nvGrpSpPr>
          <p:cNvPr id="193" name="Shape 193"/>
          <p:cNvGrpSpPr/>
          <p:nvPr/>
        </p:nvGrpSpPr>
        <p:grpSpPr>
          <a:xfrm>
            <a:off x="865799" y="1185400"/>
            <a:ext cx="5886973" cy="402000"/>
            <a:chOff x="865799" y="1185400"/>
            <a:chExt cx="5886973" cy="402000"/>
          </a:xfrm>
        </p:grpSpPr>
        <p:sp>
          <p:nvSpPr>
            <p:cNvPr id="194" name="Shape 194"/>
            <p:cNvSpPr/>
            <p:nvPr/>
          </p:nvSpPr>
          <p:spPr>
            <a:xfrm flipH="1">
              <a:off x="865799" y="1185400"/>
              <a:ext cx="5840700" cy="402000"/>
            </a:xfrm>
            <a:prstGeom prst="rect">
              <a:avLst/>
            </a:prstGeom>
            <a:solidFill>
              <a:srgbClr val="FFB6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95" name="Shape 195"/>
            <p:cNvSpPr/>
            <p:nvPr/>
          </p:nvSpPr>
          <p:spPr>
            <a:xfrm rot="5400000" flipH="1">
              <a:off x="4011374" y="-1182349"/>
              <a:ext cx="373499" cy="5109299"/>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FFB600"/>
                </a:solidFill>
                <a:latin typeface="Arial"/>
                <a:ea typeface="Arial"/>
                <a:cs typeface="Arial"/>
                <a:sym typeface="Arial"/>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Custom Layout 2 1 1 1 1 1 1">
    <p:spTree>
      <p:nvGrpSpPr>
        <p:cNvPr id="1" name="Shape 196"/>
        <p:cNvGrpSpPr/>
        <p:nvPr/>
      </p:nvGrpSpPr>
      <p:grpSpPr>
        <a:xfrm>
          <a:off x="0" y="0"/>
          <a:ext cx="0" cy="0"/>
          <a:chOff x="0" y="0"/>
          <a:chExt cx="0" cy="0"/>
        </a:xfrm>
      </p:grpSpPr>
      <p:sp>
        <p:nvSpPr>
          <p:cNvPr id="197" name="Shape 197"/>
          <p:cNvSpPr/>
          <p:nvPr/>
        </p:nvSpPr>
        <p:spPr>
          <a:xfrm>
            <a:off x="0" y="5035700"/>
            <a:ext cx="9144000" cy="107800"/>
          </a:xfrm>
          <a:prstGeom prst="flowChartProcess">
            <a:avLst/>
          </a:prstGeom>
          <a:solidFill>
            <a:srgbClr val="6023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98" name="Shape 198"/>
          <p:cNvSpPr/>
          <p:nvPr/>
        </p:nvSpPr>
        <p:spPr>
          <a:xfrm>
            <a:off x="0" y="0"/>
            <a:ext cx="2494750" cy="5066500"/>
          </a:xfrm>
          <a:prstGeom prst="flowChartProcess">
            <a:avLst/>
          </a:prstGeom>
          <a:solidFill>
            <a:srgbClr val="6023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99" name="Shape 199"/>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B1403B"/>
                </a:solidFill>
                <a:latin typeface="Georgia"/>
                <a:ea typeface="Georgia"/>
                <a:cs typeface="Georgia"/>
                <a:sym typeface="Georgia"/>
              </a:rPr>
              <a:t>Recruiting  | 2017</a:t>
            </a:r>
          </a:p>
        </p:txBody>
      </p:sp>
      <p:sp>
        <p:nvSpPr>
          <p:cNvPr id="200" name="Shape 200"/>
          <p:cNvSpPr txBox="1"/>
          <p:nvPr/>
        </p:nvSpPr>
        <p:spPr>
          <a:xfrm>
            <a:off x="7536271" y="4867998"/>
            <a:ext cx="1467900" cy="157499"/>
          </a:xfrm>
          <a:prstGeom prst="rect">
            <a:avLst/>
          </a:prstGeom>
          <a:noFill/>
          <a:ln>
            <a:noFill/>
          </a:ln>
        </p:spPr>
        <p:txBody>
          <a:bodyPr wrap="square" lIns="71425" tIns="71425" rIns="71425" bIns="71425" anchor="t" anchorCtr="0">
            <a:noAutofit/>
          </a:bodyPr>
          <a:lstStyle/>
          <a:p>
            <a:pPr marL="0" marR="0" lvl="0" indent="0" algn="r" rtl="0">
              <a:lnSpc>
                <a:spcPct val="100000"/>
              </a:lnSpc>
              <a:spcBef>
                <a:spcPts val="0"/>
              </a:spcBef>
              <a:spcAft>
                <a:spcPts val="0"/>
              </a:spcAft>
              <a:buClr>
                <a:srgbClr val="D9D9D9"/>
              </a:buClr>
              <a:buSzPct val="25000"/>
              <a:buFont typeface="Helvetica Neue"/>
              <a:buNone/>
            </a:pPr>
            <a:fld id="{00000000-1234-1234-1234-123412341234}" type="slidenum">
              <a:rPr lang="en" sz="1000" b="1" i="0" u="none" strike="noStrike" cap="none" baseline="30000">
                <a:solidFill>
                  <a:srgbClr val="D9D9D9"/>
                </a:solidFill>
                <a:latin typeface="Helvetica Neue"/>
                <a:ea typeface="Helvetica Neue"/>
                <a:cs typeface="Helvetica Neue"/>
                <a:sym typeface="Helvetica Neue"/>
              </a:rPr>
              <a:t>‹#›</a:t>
            </a:fld>
            <a:endParaRPr lang="en" sz="1000" b="1" i="0" u="none" strike="noStrike" cap="none" baseline="30000">
              <a:solidFill>
                <a:srgbClr val="D9D9D9"/>
              </a:solidFill>
              <a:latin typeface="Helvetica Neue"/>
              <a:ea typeface="Helvetica Neue"/>
              <a:cs typeface="Helvetica Neue"/>
              <a:sym typeface="Helvetica Neue"/>
            </a:endParaRPr>
          </a:p>
        </p:txBody>
      </p:sp>
      <p:sp>
        <p:nvSpPr>
          <p:cNvPr id="201" name="Shape 201"/>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202" name="Shape 202"/>
          <p:cNvSpPr/>
          <p:nvPr/>
        </p:nvSpPr>
        <p:spPr>
          <a:xfrm>
            <a:off x="0" y="0"/>
            <a:ext cx="9144000" cy="5172600"/>
          </a:xfrm>
          <a:prstGeom prst="rect">
            <a:avLst/>
          </a:prstGeom>
          <a:solidFill>
            <a:srgbClr val="EFEFE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03" name="Shape 203"/>
          <p:cNvSpPr/>
          <p:nvPr/>
        </p:nvSpPr>
        <p:spPr>
          <a:xfrm>
            <a:off x="351450" y="0"/>
            <a:ext cx="8792399" cy="4750200"/>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04" name="Shape 204"/>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7F7F7F"/>
                </a:solidFill>
                <a:latin typeface="Georgia"/>
                <a:ea typeface="Georgia"/>
                <a:cs typeface="Georgia"/>
                <a:sym typeface="Georgia"/>
              </a:rPr>
              <a:t>Recruiting  </a:t>
            </a:r>
            <a:r>
              <a:rPr lang="en" sz="600" b="0" i="0" u="none" strike="noStrike" cap="none">
                <a:solidFill>
                  <a:srgbClr val="D9D9D9"/>
                </a:solidFill>
                <a:latin typeface="Georgia"/>
                <a:ea typeface="Georgia"/>
                <a:cs typeface="Georgia"/>
                <a:sym typeface="Georgia"/>
              </a:rPr>
              <a:t>| 2017</a:t>
            </a:r>
          </a:p>
        </p:txBody>
      </p:sp>
      <p:sp>
        <p:nvSpPr>
          <p:cNvPr id="205" name="Shape 205"/>
          <p:cNvSpPr txBox="1"/>
          <p:nvPr/>
        </p:nvSpPr>
        <p:spPr>
          <a:xfrm>
            <a:off x="7038995" y="4954436"/>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dirty="0">
                <a:solidFill>
                  <a:srgbClr val="666666"/>
                </a:solidFill>
                <a:latin typeface="Georgia"/>
                <a:ea typeface="Georgia"/>
                <a:cs typeface="Georgia"/>
                <a:sym typeface="Georgia"/>
              </a:rPr>
              <a:t>PwC</a:t>
            </a:r>
          </a:p>
        </p:txBody>
      </p:sp>
      <p:grpSp>
        <p:nvGrpSpPr>
          <p:cNvPr id="206" name="Shape 206"/>
          <p:cNvGrpSpPr/>
          <p:nvPr/>
        </p:nvGrpSpPr>
        <p:grpSpPr>
          <a:xfrm>
            <a:off x="865749" y="1185400"/>
            <a:ext cx="6610800" cy="599399"/>
            <a:chOff x="865749" y="1185400"/>
            <a:chExt cx="6610800" cy="599399"/>
          </a:xfrm>
        </p:grpSpPr>
        <p:sp>
          <p:nvSpPr>
            <p:cNvPr id="207" name="Shape 207"/>
            <p:cNvSpPr/>
            <p:nvPr/>
          </p:nvSpPr>
          <p:spPr>
            <a:xfrm flipH="1">
              <a:off x="865749" y="1185400"/>
              <a:ext cx="6541500" cy="599399"/>
            </a:xfrm>
            <a:prstGeom prst="rect">
              <a:avLst/>
            </a:prstGeom>
            <a:solidFill>
              <a:srgbClr val="FFB6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08" name="Shape 208"/>
            <p:cNvSpPr/>
            <p:nvPr/>
          </p:nvSpPr>
          <p:spPr>
            <a:xfrm rot="5400000" flipH="1">
              <a:off x="4853350" y="-880619"/>
              <a:ext cx="557099" cy="4689299"/>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FFB600"/>
                </a:solidFill>
                <a:latin typeface="Arial"/>
                <a:ea typeface="Arial"/>
                <a:cs typeface="Arial"/>
                <a:sym typeface="Arial"/>
              </a:endParaRPr>
            </a:p>
          </p:txBody>
        </p:sp>
      </p:grpSp>
      <p:grpSp>
        <p:nvGrpSpPr>
          <p:cNvPr id="209" name="Shape 209"/>
          <p:cNvGrpSpPr/>
          <p:nvPr/>
        </p:nvGrpSpPr>
        <p:grpSpPr>
          <a:xfrm>
            <a:off x="865749" y="1899349"/>
            <a:ext cx="6610800" cy="609068"/>
            <a:chOff x="865749" y="1899349"/>
            <a:chExt cx="6610800" cy="609068"/>
          </a:xfrm>
        </p:grpSpPr>
        <p:sp>
          <p:nvSpPr>
            <p:cNvPr id="210" name="Shape 210"/>
            <p:cNvSpPr/>
            <p:nvPr/>
          </p:nvSpPr>
          <p:spPr>
            <a:xfrm flipH="1">
              <a:off x="865749" y="1909018"/>
              <a:ext cx="6541500" cy="599399"/>
            </a:xfrm>
            <a:prstGeom prst="rect">
              <a:avLst/>
            </a:prstGeom>
            <a:solidFill>
              <a:srgbClr val="DC69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11" name="Shape 211"/>
            <p:cNvSpPr/>
            <p:nvPr/>
          </p:nvSpPr>
          <p:spPr>
            <a:xfrm rot="5400000" flipH="1">
              <a:off x="4848850" y="-162250"/>
              <a:ext cx="566100" cy="4689299"/>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FFB600"/>
                </a:solidFill>
                <a:latin typeface="Arial"/>
                <a:ea typeface="Arial"/>
                <a:cs typeface="Arial"/>
                <a:sym typeface="Arial"/>
              </a:endParaRPr>
            </a:p>
          </p:txBody>
        </p:sp>
      </p:grpSp>
      <p:grpSp>
        <p:nvGrpSpPr>
          <p:cNvPr id="212" name="Shape 212"/>
          <p:cNvGrpSpPr/>
          <p:nvPr/>
        </p:nvGrpSpPr>
        <p:grpSpPr>
          <a:xfrm>
            <a:off x="865749" y="2595390"/>
            <a:ext cx="6610800" cy="625622"/>
            <a:chOff x="865749" y="2595390"/>
            <a:chExt cx="6610800" cy="625622"/>
          </a:xfrm>
        </p:grpSpPr>
        <p:sp>
          <p:nvSpPr>
            <p:cNvPr id="213" name="Shape 213"/>
            <p:cNvSpPr/>
            <p:nvPr/>
          </p:nvSpPr>
          <p:spPr>
            <a:xfrm flipH="1">
              <a:off x="865749" y="2621613"/>
              <a:ext cx="6541500" cy="599399"/>
            </a:xfrm>
            <a:prstGeom prst="rect">
              <a:avLst/>
            </a:prstGeom>
            <a:solidFill>
              <a:srgbClr val="DB536A"/>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14" name="Shape 214"/>
            <p:cNvSpPr/>
            <p:nvPr/>
          </p:nvSpPr>
          <p:spPr>
            <a:xfrm rot="5400000" flipH="1">
              <a:off x="4843300" y="539340"/>
              <a:ext cx="577199" cy="4689299"/>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FFB600"/>
                </a:solidFill>
                <a:latin typeface="Arial"/>
                <a:ea typeface="Arial"/>
                <a:cs typeface="Arial"/>
                <a:sym typeface="Arial"/>
              </a:endParaRPr>
            </a:p>
          </p:txBody>
        </p:sp>
      </p:grpSp>
      <p:grpSp>
        <p:nvGrpSpPr>
          <p:cNvPr id="215" name="Shape 215"/>
          <p:cNvGrpSpPr/>
          <p:nvPr/>
        </p:nvGrpSpPr>
        <p:grpSpPr>
          <a:xfrm>
            <a:off x="865749" y="3312214"/>
            <a:ext cx="6610800" cy="625622"/>
            <a:chOff x="865749" y="3312214"/>
            <a:chExt cx="6610800" cy="625622"/>
          </a:xfrm>
        </p:grpSpPr>
        <p:sp>
          <p:nvSpPr>
            <p:cNvPr id="216" name="Shape 216"/>
            <p:cNvSpPr/>
            <p:nvPr/>
          </p:nvSpPr>
          <p:spPr>
            <a:xfrm flipH="1">
              <a:off x="865749" y="3338437"/>
              <a:ext cx="6541500" cy="599399"/>
            </a:xfrm>
            <a:prstGeom prst="rect">
              <a:avLst/>
            </a:prstGeom>
            <a:solidFill>
              <a:srgbClr val="A320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17" name="Shape 217"/>
            <p:cNvSpPr/>
            <p:nvPr/>
          </p:nvSpPr>
          <p:spPr>
            <a:xfrm rot="5400000" flipH="1">
              <a:off x="4843300" y="1256164"/>
              <a:ext cx="577199" cy="4689299"/>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FFB600"/>
                </a:solidFill>
                <a:latin typeface="Arial"/>
                <a:ea typeface="Arial"/>
                <a:cs typeface="Arial"/>
                <a:sym typeface="Arial"/>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Custom Layout 2 1 1 1 1 1 1 1">
    <p:spTree>
      <p:nvGrpSpPr>
        <p:cNvPr id="1" name="Shape 218"/>
        <p:cNvGrpSpPr/>
        <p:nvPr/>
      </p:nvGrpSpPr>
      <p:grpSpPr>
        <a:xfrm>
          <a:off x="0" y="0"/>
          <a:ext cx="0" cy="0"/>
          <a:chOff x="0" y="0"/>
          <a:chExt cx="0" cy="0"/>
        </a:xfrm>
      </p:grpSpPr>
      <p:sp>
        <p:nvSpPr>
          <p:cNvPr id="219" name="Shape 219"/>
          <p:cNvSpPr/>
          <p:nvPr/>
        </p:nvSpPr>
        <p:spPr>
          <a:xfrm>
            <a:off x="0" y="5035700"/>
            <a:ext cx="9144000" cy="107800"/>
          </a:xfrm>
          <a:prstGeom prst="flowChartProcess">
            <a:avLst/>
          </a:prstGeom>
          <a:solidFill>
            <a:srgbClr val="6023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20" name="Shape 220"/>
          <p:cNvSpPr/>
          <p:nvPr/>
        </p:nvSpPr>
        <p:spPr>
          <a:xfrm>
            <a:off x="0" y="0"/>
            <a:ext cx="2494750" cy="5066500"/>
          </a:xfrm>
          <a:prstGeom prst="flowChartProcess">
            <a:avLst/>
          </a:prstGeom>
          <a:solidFill>
            <a:srgbClr val="6023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21" name="Shape 221"/>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B1403B"/>
                </a:solidFill>
                <a:latin typeface="Georgia"/>
                <a:ea typeface="Georgia"/>
                <a:cs typeface="Georgia"/>
                <a:sym typeface="Georgia"/>
              </a:rPr>
              <a:t>Recruiting  | 2017</a:t>
            </a:r>
          </a:p>
        </p:txBody>
      </p:sp>
      <p:sp>
        <p:nvSpPr>
          <p:cNvPr id="222" name="Shape 222"/>
          <p:cNvSpPr txBox="1"/>
          <p:nvPr/>
        </p:nvSpPr>
        <p:spPr>
          <a:xfrm>
            <a:off x="7536271" y="4867998"/>
            <a:ext cx="1467900" cy="157499"/>
          </a:xfrm>
          <a:prstGeom prst="rect">
            <a:avLst/>
          </a:prstGeom>
          <a:noFill/>
          <a:ln>
            <a:noFill/>
          </a:ln>
        </p:spPr>
        <p:txBody>
          <a:bodyPr wrap="square" lIns="71425" tIns="71425" rIns="71425" bIns="71425" anchor="t" anchorCtr="0">
            <a:noAutofit/>
          </a:bodyPr>
          <a:lstStyle/>
          <a:p>
            <a:pPr marL="0" marR="0" lvl="0" indent="0" algn="r" rtl="0">
              <a:lnSpc>
                <a:spcPct val="100000"/>
              </a:lnSpc>
              <a:spcBef>
                <a:spcPts val="0"/>
              </a:spcBef>
              <a:spcAft>
                <a:spcPts val="0"/>
              </a:spcAft>
              <a:buClr>
                <a:srgbClr val="D9D9D9"/>
              </a:buClr>
              <a:buSzPct val="25000"/>
              <a:buFont typeface="Helvetica Neue"/>
              <a:buNone/>
            </a:pPr>
            <a:fld id="{00000000-1234-1234-1234-123412341234}" type="slidenum">
              <a:rPr lang="en" sz="1000" b="1" i="0" u="none" strike="noStrike" cap="none" baseline="30000">
                <a:solidFill>
                  <a:srgbClr val="D9D9D9"/>
                </a:solidFill>
                <a:latin typeface="Helvetica Neue"/>
                <a:ea typeface="Helvetica Neue"/>
                <a:cs typeface="Helvetica Neue"/>
                <a:sym typeface="Helvetica Neue"/>
              </a:rPr>
              <a:t>‹#›</a:t>
            </a:fld>
            <a:endParaRPr lang="en" sz="1000" b="1" i="0" u="none" strike="noStrike" cap="none" baseline="30000">
              <a:solidFill>
                <a:srgbClr val="D9D9D9"/>
              </a:solidFill>
              <a:latin typeface="Helvetica Neue"/>
              <a:ea typeface="Helvetica Neue"/>
              <a:cs typeface="Helvetica Neue"/>
              <a:sym typeface="Helvetica Neue"/>
            </a:endParaRPr>
          </a:p>
        </p:txBody>
      </p:sp>
      <p:sp>
        <p:nvSpPr>
          <p:cNvPr id="223" name="Shape 223"/>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224" name="Shape 224"/>
          <p:cNvSpPr/>
          <p:nvPr/>
        </p:nvSpPr>
        <p:spPr>
          <a:xfrm>
            <a:off x="0" y="0"/>
            <a:ext cx="9144000" cy="5172600"/>
          </a:xfrm>
          <a:prstGeom prst="rect">
            <a:avLst/>
          </a:prstGeom>
          <a:solidFill>
            <a:srgbClr val="EFEFE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25" name="Shape 225"/>
          <p:cNvSpPr/>
          <p:nvPr/>
        </p:nvSpPr>
        <p:spPr>
          <a:xfrm>
            <a:off x="351450" y="0"/>
            <a:ext cx="8792399" cy="4750200"/>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26" name="Shape 226"/>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7F7F7F"/>
                </a:solidFill>
                <a:latin typeface="Georgia"/>
                <a:ea typeface="Georgia"/>
                <a:cs typeface="Georgia"/>
                <a:sym typeface="Georgia"/>
              </a:rPr>
              <a:t>Recruiting  </a:t>
            </a:r>
            <a:r>
              <a:rPr lang="en" sz="600" b="0" i="0" u="none" strike="noStrike" cap="none">
                <a:solidFill>
                  <a:srgbClr val="D9D9D9"/>
                </a:solidFill>
                <a:latin typeface="Georgia"/>
                <a:ea typeface="Georgia"/>
                <a:cs typeface="Georgia"/>
                <a:sym typeface="Georgia"/>
              </a:rPr>
              <a:t>| 2017</a:t>
            </a:r>
          </a:p>
        </p:txBody>
      </p:sp>
      <p:sp>
        <p:nvSpPr>
          <p:cNvPr id="227" name="Shape 227"/>
          <p:cNvSpPr txBox="1"/>
          <p:nvPr/>
        </p:nvSpPr>
        <p:spPr>
          <a:xfrm>
            <a:off x="7228375" y="4945798"/>
            <a:ext cx="17225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Font typeface="Georgia"/>
              <a:buNone/>
            </a:pPr>
            <a:endParaRPr sz="600" b="0" i="0" u="none" strike="noStrike" cap="none" dirty="0">
              <a:solidFill>
                <a:srgbClr val="D9D9D9"/>
              </a:solidFill>
              <a:latin typeface="Georgia"/>
              <a:ea typeface="Georgia"/>
              <a:cs typeface="Georgia"/>
              <a:sym typeface="Georgia"/>
            </a:endParaRPr>
          </a:p>
        </p:txBody>
      </p:sp>
      <p:sp>
        <p:nvSpPr>
          <p:cNvPr id="228" name="Shape 228"/>
          <p:cNvSpPr txBox="1"/>
          <p:nvPr/>
        </p:nvSpPr>
        <p:spPr>
          <a:xfrm>
            <a:off x="7010550" y="4953296"/>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a:solidFill>
                  <a:srgbClr val="666666"/>
                </a:solidFill>
                <a:latin typeface="Georgia"/>
                <a:ea typeface="Georgia"/>
                <a:cs typeface="Georgia"/>
                <a:sym typeface="Georgia"/>
              </a:rPr>
              <a:t>PwC</a:t>
            </a:r>
          </a:p>
        </p:txBody>
      </p:sp>
      <p:grpSp>
        <p:nvGrpSpPr>
          <p:cNvPr id="229" name="Shape 229"/>
          <p:cNvGrpSpPr/>
          <p:nvPr/>
        </p:nvGrpSpPr>
        <p:grpSpPr>
          <a:xfrm>
            <a:off x="865749" y="1139701"/>
            <a:ext cx="6610800" cy="1011399"/>
            <a:chOff x="865749" y="1139701"/>
            <a:chExt cx="6610800" cy="1011399"/>
          </a:xfrm>
        </p:grpSpPr>
        <p:sp>
          <p:nvSpPr>
            <p:cNvPr id="230" name="Shape 230"/>
            <p:cNvSpPr/>
            <p:nvPr/>
          </p:nvSpPr>
          <p:spPr>
            <a:xfrm flipH="1">
              <a:off x="865749" y="1185400"/>
              <a:ext cx="6541500" cy="965700"/>
            </a:xfrm>
            <a:prstGeom prst="rect">
              <a:avLst/>
            </a:prstGeom>
            <a:solidFill>
              <a:srgbClr val="FFB6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31" name="Shape 231"/>
            <p:cNvSpPr/>
            <p:nvPr/>
          </p:nvSpPr>
          <p:spPr>
            <a:xfrm rot="5400000" flipH="1">
              <a:off x="4660300" y="-733349"/>
              <a:ext cx="943199" cy="4689299"/>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FFB600"/>
                </a:solidFill>
                <a:latin typeface="Arial"/>
                <a:ea typeface="Arial"/>
                <a:cs typeface="Arial"/>
                <a:sym typeface="Arial"/>
              </a:endParaRPr>
            </a:p>
          </p:txBody>
        </p:sp>
      </p:grpSp>
      <p:grpSp>
        <p:nvGrpSpPr>
          <p:cNvPr id="232" name="Shape 232"/>
          <p:cNvGrpSpPr/>
          <p:nvPr/>
        </p:nvGrpSpPr>
        <p:grpSpPr>
          <a:xfrm>
            <a:off x="865749" y="2225149"/>
            <a:ext cx="6610800" cy="999987"/>
            <a:chOff x="865749" y="2225149"/>
            <a:chExt cx="6610800" cy="999987"/>
          </a:xfrm>
        </p:grpSpPr>
        <p:sp>
          <p:nvSpPr>
            <p:cNvPr id="233" name="Shape 233"/>
            <p:cNvSpPr/>
            <p:nvPr/>
          </p:nvSpPr>
          <p:spPr>
            <a:xfrm flipH="1">
              <a:off x="865749" y="2259436"/>
              <a:ext cx="6541500" cy="965700"/>
            </a:xfrm>
            <a:prstGeom prst="rect">
              <a:avLst/>
            </a:prstGeom>
            <a:solidFill>
              <a:srgbClr val="DC69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34" name="Shape 234"/>
            <p:cNvSpPr/>
            <p:nvPr/>
          </p:nvSpPr>
          <p:spPr>
            <a:xfrm rot="5400000" flipH="1">
              <a:off x="4666000" y="346400"/>
              <a:ext cx="931800" cy="4689299"/>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FFB600"/>
                </a:solidFill>
                <a:latin typeface="Arial"/>
                <a:ea typeface="Arial"/>
                <a:cs typeface="Arial"/>
                <a:sym typeface="Arial"/>
              </a:endParaRPr>
            </a:p>
          </p:txBody>
        </p:sp>
      </p:grpSp>
      <p:grpSp>
        <p:nvGrpSpPr>
          <p:cNvPr id="235" name="Shape 235"/>
          <p:cNvGrpSpPr/>
          <p:nvPr/>
        </p:nvGrpSpPr>
        <p:grpSpPr>
          <a:xfrm>
            <a:off x="865749" y="3287773"/>
            <a:ext cx="6610800" cy="1011400"/>
            <a:chOff x="865749" y="3287773"/>
            <a:chExt cx="6610800" cy="1011400"/>
          </a:xfrm>
        </p:grpSpPr>
        <p:sp>
          <p:nvSpPr>
            <p:cNvPr id="236" name="Shape 236"/>
            <p:cNvSpPr/>
            <p:nvPr/>
          </p:nvSpPr>
          <p:spPr>
            <a:xfrm flipH="1">
              <a:off x="865749" y="3333473"/>
              <a:ext cx="6541500" cy="965700"/>
            </a:xfrm>
            <a:prstGeom prst="rect">
              <a:avLst/>
            </a:prstGeom>
            <a:solidFill>
              <a:srgbClr val="A320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37" name="Shape 237"/>
            <p:cNvSpPr/>
            <p:nvPr/>
          </p:nvSpPr>
          <p:spPr>
            <a:xfrm rot="5400000" flipH="1">
              <a:off x="4660300" y="1414723"/>
              <a:ext cx="943199" cy="4689299"/>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FFB600"/>
                </a:solidFill>
                <a:latin typeface="Arial"/>
                <a:ea typeface="Arial"/>
                <a:cs typeface="Arial"/>
                <a:sym typeface="Arial"/>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Custom Layout 2 1 1 1 1 1 1 1 1">
    <p:spTree>
      <p:nvGrpSpPr>
        <p:cNvPr id="1" name="Shape 238"/>
        <p:cNvGrpSpPr/>
        <p:nvPr/>
      </p:nvGrpSpPr>
      <p:grpSpPr>
        <a:xfrm>
          <a:off x="0" y="0"/>
          <a:ext cx="0" cy="0"/>
          <a:chOff x="0" y="0"/>
          <a:chExt cx="0" cy="0"/>
        </a:xfrm>
      </p:grpSpPr>
      <p:sp>
        <p:nvSpPr>
          <p:cNvPr id="239" name="Shape 239"/>
          <p:cNvSpPr/>
          <p:nvPr/>
        </p:nvSpPr>
        <p:spPr>
          <a:xfrm>
            <a:off x="0" y="5035700"/>
            <a:ext cx="9144000" cy="107800"/>
          </a:xfrm>
          <a:prstGeom prst="flowChartProcess">
            <a:avLst/>
          </a:prstGeom>
          <a:solidFill>
            <a:srgbClr val="6023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40" name="Shape 240"/>
          <p:cNvSpPr/>
          <p:nvPr/>
        </p:nvSpPr>
        <p:spPr>
          <a:xfrm>
            <a:off x="0" y="0"/>
            <a:ext cx="2494750" cy="5066500"/>
          </a:xfrm>
          <a:prstGeom prst="flowChartProcess">
            <a:avLst/>
          </a:prstGeom>
          <a:solidFill>
            <a:srgbClr val="6023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41" name="Shape 241"/>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B1403B"/>
                </a:solidFill>
                <a:latin typeface="Georgia"/>
                <a:ea typeface="Georgia"/>
                <a:cs typeface="Georgia"/>
                <a:sym typeface="Georgia"/>
              </a:rPr>
              <a:t>Recruiting  | 2017</a:t>
            </a:r>
          </a:p>
        </p:txBody>
      </p:sp>
      <p:sp>
        <p:nvSpPr>
          <p:cNvPr id="242" name="Shape 242"/>
          <p:cNvSpPr txBox="1"/>
          <p:nvPr/>
        </p:nvSpPr>
        <p:spPr>
          <a:xfrm>
            <a:off x="7536271" y="4867998"/>
            <a:ext cx="1467900" cy="157499"/>
          </a:xfrm>
          <a:prstGeom prst="rect">
            <a:avLst/>
          </a:prstGeom>
          <a:noFill/>
          <a:ln>
            <a:noFill/>
          </a:ln>
        </p:spPr>
        <p:txBody>
          <a:bodyPr wrap="square" lIns="71425" tIns="71425" rIns="71425" bIns="71425" anchor="t" anchorCtr="0">
            <a:noAutofit/>
          </a:bodyPr>
          <a:lstStyle/>
          <a:p>
            <a:pPr marL="0" marR="0" lvl="0" indent="0" algn="r" rtl="0">
              <a:lnSpc>
                <a:spcPct val="100000"/>
              </a:lnSpc>
              <a:spcBef>
                <a:spcPts val="0"/>
              </a:spcBef>
              <a:spcAft>
                <a:spcPts val="0"/>
              </a:spcAft>
              <a:buClr>
                <a:srgbClr val="D9D9D9"/>
              </a:buClr>
              <a:buSzPct val="25000"/>
              <a:buFont typeface="Helvetica Neue"/>
              <a:buNone/>
            </a:pPr>
            <a:fld id="{00000000-1234-1234-1234-123412341234}" type="slidenum">
              <a:rPr lang="en" sz="1000" b="1" i="0" u="none" strike="noStrike" cap="none" baseline="30000">
                <a:solidFill>
                  <a:srgbClr val="D9D9D9"/>
                </a:solidFill>
                <a:latin typeface="Helvetica Neue"/>
                <a:ea typeface="Helvetica Neue"/>
                <a:cs typeface="Helvetica Neue"/>
                <a:sym typeface="Helvetica Neue"/>
              </a:rPr>
              <a:t>‹#›</a:t>
            </a:fld>
            <a:endParaRPr lang="en" sz="1000" b="1" i="0" u="none" strike="noStrike" cap="none" baseline="30000">
              <a:solidFill>
                <a:srgbClr val="D9D9D9"/>
              </a:solidFill>
              <a:latin typeface="Helvetica Neue"/>
              <a:ea typeface="Helvetica Neue"/>
              <a:cs typeface="Helvetica Neue"/>
              <a:sym typeface="Helvetica Neue"/>
            </a:endParaRPr>
          </a:p>
        </p:txBody>
      </p:sp>
      <p:sp>
        <p:nvSpPr>
          <p:cNvPr id="243" name="Shape 243"/>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244" name="Shape 244"/>
          <p:cNvSpPr/>
          <p:nvPr/>
        </p:nvSpPr>
        <p:spPr>
          <a:xfrm>
            <a:off x="0" y="0"/>
            <a:ext cx="9144000" cy="5172600"/>
          </a:xfrm>
          <a:prstGeom prst="rect">
            <a:avLst/>
          </a:prstGeom>
          <a:solidFill>
            <a:srgbClr val="EFEFE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45" name="Shape 245"/>
          <p:cNvSpPr/>
          <p:nvPr/>
        </p:nvSpPr>
        <p:spPr>
          <a:xfrm>
            <a:off x="351450" y="0"/>
            <a:ext cx="8792399" cy="4750200"/>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46" name="Shape 246"/>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7F7F7F"/>
                </a:solidFill>
                <a:latin typeface="Georgia"/>
                <a:ea typeface="Georgia"/>
                <a:cs typeface="Georgia"/>
                <a:sym typeface="Georgia"/>
              </a:rPr>
              <a:t>Recruiting  </a:t>
            </a:r>
            <a:r>
              <a:rPr lang="en" sz="600" b="0" i="0" u="none" strike="noStrike" cap="none">
                <a:solidFill>
                  <a:srgbClr val="D9D9D9"/>
                </a:solidFill>
                <a:latin typeface="Georgia"/>
                <a:ea typeface="Georgia"/>
                <a:cs typeface="Georgia"/>
                <a:sym typeface="Georgia"/>
              </a:rPr>
              <a:t>| 2017</a:t>
            </a:r>
          </a:p>
        </p:txBody>
      </p:sp>
      <p:sp>
        <p:nvSpPr>
          <p:cNvPr id="247" name="Shape 247"/>
          <p:cNvSpPr txBox="1"/>
          <p:nvPr/>
        </p:nvSpPr>
        <p:spPr>
          <a:xfrm>
            <a:off x="7010550" y="4953296"/>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a:solidFill>
                  <a:srgbClr val="666666"/>
                </a:solidFill>
                <a:latin typeface="Georgia"/>
                <a:ea typeface="Georgia"/>
                <a:cs typeface="Georgia"/>
                <a:sym typeface="Georgia"/>
              </a:rPr>
              <a:t>PwC</a:t>
            </a:r>
          </a:p>
        </p:txBody>
      </p:sp>
      <p:sp>
        <p:nvSpPr>
          <p:cNvPr id="248" name="Shape 248"/>
          <p:cNvSpPr/>
          <p:nvPr/>
        </p:nvSpPr>
        <p:spPr>
          <a:xfrm>
            <a:off x="6632567" y="1472050"/>
            <a:ext cx="1930799" cy="1360799"/>
          </a:xfrm>
          <a:prstGeom prst="rect">
            <a:avLst/>
          </a:prstGeom>
          <a:solidFill>
            <a:srgbClr val="A320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49" name="Shape 249"/>
          <p:cNvSpPr/>
          <p:nvPr/>
        </p:nvSpPr>
        <p:spPr>
          <a:xfrm>
            <a:off x="4710400" y="1472050"/>
            <a:ext cx="1930799" cy="1360799"/>
          </a:xfrm>
          <a:prstGeom prst="rect">
            <a:avLst/>
          </a:prstGeom>
          <a:solidFill>
            <a:srgbClr val="DC69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50" name="Shape 250"/>
          <p:cNvSpPr/>
          <p:nvPr/>
        </p:nvSpPr>
        <p:spPr>
          <a:xfrm>
            <a:off x="2777143" y="1472050"/>
            <a:ext cx="1930799" cy="1360799"/>
          </a:xfrm>
          <a:prstGeom prst="rect">
            <a:avLst/>
          </a:prstGeom>
          <a:solidFill>
            <a:srgbClr val="FFB6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51" name="Shape 251"/>
          <p:cNvSpPr/>
          <p:nvPr/>
        </p:nvSpPr>
        <p:spPr>
          <a:xfrm>
            <a:off x="848225" y="1472050"/>
            <a:ext cx="1930799" cy="1360799"/>
          </a:xfrm>
          <a:prstGeom prst="rect">
            <a:avLst/>
          </a:prstGeom>
          <a:solidFill>
            <a:schemeClr val="lt2"/>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Only">
  <p:cSld name="Title only">
    <p:bg>
      <p:bgPr>
        <a:solidFill>
          <a:srgbClr val="E0301E"/>
        </a:solidFill>
        <a:effectLst/>
      </p:bgPr>
    </p:bg>
    <p:spTree>
      <p:nvGrpSpPr>
        <p:cNvPr id="1" name="Shape 252"/>
        <p:cNvGrpSpPr/>
        <p:nvPr/>
      </p:nvGrpSpPr>
      <p:grpSpPr>
        <a:xfrm>
          <a:off x="0" y="0"/>
          <a:ext cx="0" cy="0"/>
          <a:chOff x="0" y="0"/>
          <a:chExt cx="0" cy="0"/>
        </a:xfrm>
      </p:grpSpPr>
      <p:sp>
        <p:nvSpPr>
          <p:cNvPr id="253" name="Shape 253"/>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FFA392"/>
                </a:solidFill>
                <a:latin typeface="Georgia"/>
                <a:ea typeface="Georgia"/>
                <a:cs typeface="Georgia"/>
                <a:sym typeface="Georgia"/>
              </a:rPr>
              <a:t>Recruiting  | 2017</a:t>
            </a:r>
          </a:p>
        </p:txBody>
      </p:sp>
      <p:sp>
        <p:nvSpPr>
          <p:cNvPr id="254" name="Shape 254"/>
          <p:cNvSpPr txBox="1"/>
          <p:nvPr/>
        </p:nvSpPr>
        <p:spPr>
          <a:xfrm>
            <a:off x="7010550" y="4953296"/>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a:solidFill>
                  <a:srgbClr val="FFA392"/>
                </a:solidFill>
                <a:latin typeface="Georgia"/>
                <a:ea typeface="Georgia"/>
                <a:cs typeface="Georgia"/>
                <a:sym typeface="Georgia"/>
              </a:rPr>
              <a:t>PwC</a:t>
            </a:r>
          </a:p>
        </p:txBody>
      </p:sp>
      <p:sp>
        <p:nvSpPr>
          <p:cNvPr id="255" name="Shape 255"/>
          <p:cNvSpPr txBox="1"/>
          <p:nvPr/>
        </p:nvSpPr>
        <p:spPr>
          <a:xfrm>
            <a:off x="7536271" y="4867998"/>
            <a:ext cx="1467900" cy="157499"/>
          </a:xfrm>
          <a:prstGeom prst="rect">
            <a:avLst/>
          </a:prstGeom>
          <a:noFill/>
          <a:ln>
            <a:noFill/>
          </a:ln>
        </p:spPr>
        <p:txBody>
          <a:bodyPr wrap="square" lIns="71425" tIns="71425" rIns="71425" bIns="71425" anchor="t" anchorCtr="0">
            <a:noAutofit/>
          </a:bodyPr>
          <a:lstStyle/>
          <a:p>
            <a:pPr marL="0" marR="0" lvl="0" indent="0" algn="r" rtl="0">
              <a:lnSpc>
                <a:spcPct val="100000"/>
              </a:lnSpc>
              <a:spcBef>
                <a:spcPts val="0"/>
              </a:spcBef>
              <a:spcAft>
                <a:spcPts val="0"/>
              </a:spcAft>
              <a:buClr>
                <a:srgbClr val="D9D9D9"/>
              </a:buClr>
              <a:buSzPct val="25000"/>
              <a:buFont typeface="Helvetica Neue"/>
              <a:buNone/>
            </a:pPr>
            <a:fld id="{00000000-1234-1234-1234-123412341234}" type="slidenum">
              <a:rPr lang="en" sz="1000" b="1" i="0" u="none" strike="noStrike" cap="none" baseline="30000">
                <a:solidFill>
                  <a:srgbClr val="D9D9D9"/>
                </a:solidFill>
                <a:latin typeface="Helvetica Neue"/>
                <a:ea typeface="Helvetica Neue"/>
                <a:cs typeface="Helvetica Neue"/>
                <a:sym typeface="Helvetica Neue"/>
              </a:rPr>
              <a:t>‹#›</a:t>
            </a:fld>
            <a:endParaRPr lang="en" sz="1000" b="1" i="0" u="none" strike="noStrike" cap="none" baseline="30000">
              <a:solidFill>
                <a:srgbClr val="D9D9D9"/>
              </a:solidFill>
              <a:latin typeface="Helvetica Neue"/>
              <a:ea typeface="Helvetica Neue"/>
              <a:cs typeface="Helvetica Neue"/>
              <a:sym typeface="Helvetica Neue"/>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260"/>
        <p:cNvGrpSpPr/>
        <p:nvPr/>
      </p:nvGrpSpPr>
      <p:grpSpPr>
        <a:xfrm>
          <a:off x="0" y="0"/>
          <a:ext cx="0" cy="0"/>
          <a:chOff x="0" y="0"/>
          <a:chExt cx="0" cy="0"/>
        </a:xfrm>
      </p:grpSpPr>
      <p:sp>
        <p:nvSpPr>
          <p:cNvPr id="261" name="Shape 261"/>
          <p:cNvSpPr txBox="1">
            <a:spLocks noGrp="1"/>
          </p:cNvSpPr>
          <p:nvPr>
            <p:ph type="ctrTitle"/>
          </p:nvPr>
        </p:nvSpPr>
        <p:spPr>
          <a:xfrm>
            <a:off x="311708" y="744575"/>
            <a:ext cx="8520599" cy="2052599"/>
          </a:xfrm>
          <a:prstGeom prst="rect">
            <a:avLst/>
          </a:prstGeom>
          <a:noFill/>
          <a:ln>
            <a:noFill/>
          </a:ln>
        </p:spPr>
        <p:txBody>
          <a:bodyPr wrap="square" lIns="91425" tIns="91425" rIns="91425" bIns="91425" anchor="b" anchorCtr="0"/>
          <a:lstStyle>
            <a:lvl1pPr marL="0" marR="0" lvl="0" indent="0" algn="ctr" rtl="0">
              <a:lnSpc>
                <a:spcPct val="100000"/>
              </a:lnSpc>
              <a:spcBef>
                <a:spcPts val="0"/>
              </a:spcBef>
              <a:spcAft>
                <a:spcPts val="0"/>
              </a:spcAft>
              <a:buClr>
                <a:schemeClr val="dk1"/>
              </a:buClr>
              <a:buFont typeface="Arial"/>
              <a:buNone/>
              <a:defRPr sz="5200" b="0" i="0" u="none" strike="noStrike" cap="none">
                <a:solidFill>
                  <a:schemeClr val="dk1"/>
                </a:solidFill>
                <a:latin typeface="Arial"/>
                <a:ea typeface="Arial"/>
                <a:cs typeface="Arial"/>
                <a:sym typeface="Arial"/>
              </a:defRPr>
            </a:lvl1pPr>
            <a:lvl2pPr lvl="1" indent="0" algn="ctr">
              <a:spcBef>
                <a:spcPts val="0"/>
              </a:spcBef>
              <a:buClr>
                <a:schemeClr val="dk1"/>
              </a:buClr>
              <a:buFont typeface="Arial"/>
              <a:buNone/>
              <a:defRPr sz="5200">
                <a:solidFill>
                  <a:schemeClr val="dk1"/>
                </a:solidFill>
              </a:defRPr>
            </a:lvl2pPr>
            <a:lvl3pPr lvl="2" indent="0" algn="ctr">
              <a:spcBef>
                <a:spcPts val="0"/>
              </a:spcBef>
              <a:buClr>
                <a:schemeClr val="dk1"/>
              </a:buClr>
              <a:buFont typeface="Arial"/>
              <a:buNone/>
              <a:defRPr sz="5200">
                <a:solidFill>
                  <a:schemeClr val="dk1"/>
                </a:solidFill>
              </a:defRPr>
            </a:lvl3pPr>
            <a:lvl4pPr lvl="3" indent="0" algn="ctr">
              <a:spcBef>
                <a:spcPts val="0"/>
              </a:spcBef>
              <a:buClr>
                <a:schemeClr val="dk1"/>
              </a:buClr>
              <a:buFont typeface="Arial"/>
              <a:buNone/>
              <a:defRPr sz="5200">
                <a:solidFill>
                  <a:schemeClr val="dk1"/>
                </a:solidFill>
              </a:defRPr>
            </a:lvl4pPr>
            <a:lvl5pPr lvl="4" indent="0" algn="ctr">
              <a:spcBef>
                <a:spcPts val="0"/>
              </a:spcBef>
              <a:buClr>
                <a:schemeClr val="dk1"/>
              </a:buClr>
              <a:buFont typeface="Arial"/>
              <a:buNone/>
              <a:defRPr sz="5200">
                <a:solidFill>
                  <a:schemeClr val="dk1"/>
                </a:solidFill>
              </a:defRPr>
            </a:lvl5pPr>
            <a:lvl6pPr lvl="5" indent="0" algn="ctr">
              <a:spcBef>
                <a:spcPts val="0"/>
              </a:spcBef>
              <a:buClr>
                <a:schemeClr val="dk1"/>
              </a:buClr>
              <a:buFont typeface="Arial"/>
              <a:buNone/>
              <a:defRPr sz="5200">
                <a:solidFill>
                  <a:schemeClr val="dk1"/>
                </a:solidFill>
              </a:defRPr>
            </a:lvl6pPr>
            <a:lvl7pPr lvl="6" indent="0" algn="ctr">
              <a:spcBef>
                <a:spcPts val="0"/>
              </a:spcBef>
              <a:buClr>
                <a:schemeClr val="dk1"/>
              </a:buClr>
              <a:buFont typeface="Arial"/>
              <a:buNone/>
              <a:defRPr sz="5200">
                <a:solidFill>
                  <a:schemeClr val="dk1"/>
                </a:solidFill>
              </a:defRPr>
            </a:lvl7pPr>
            <a:lvl8pPr lvl="7" indent="0" algn="ctr">
              <a:spcBef>
                <a:spcPts val="0"/>
              </a:spcBef>
              <a:buClr>
                <a:schemeClr val="dk1"/>
              </a:buClr>
              <a:buFont typeface="Arial"/>
              <a:buNone/>
              <a:defRPr sz="5200">
                <a:solidFill>
                  <a:schemeClr val="dk1"/>
                </a:solidFill>
              </a:defRPr>
            </a:lvl8pPr>
            <a:lvl9pPr lvl="8" indent="0" algn="ctr">
              <a:spcBef>
                <a:spcPts val="0"/>
              </a:spcBef>
              <a:buClr>
                <a:schemeClr val="dk1"/>
              </a:buClr>
              <a:buFont typeface="Arial"/>
              <a:buNone/>
              <a:defRPr sz="5200">
                <a:solidFill>
                  <a:schemeClr val="dk1"/>
                </a:solidFill>
              </a:defRPr>
            </a:lvl9pPr>
          </a:lstStyle>
          <a:p>
            <a:endParaRPr/>
          </a:p>
        </p:txBody>
      </p:sp>
      <p:sp>
        <p:nvSpPr>
          <p:cNvPr id="262" name="Shape 262"/>
          <p:cNvSpPr txBox="1">
            <a:spLocks noGrp="1"/>
          </p:cNvSpPr>
          <p:nvPr>
            <p:ph type="subTitle" idx="1"/>
          </p:nvPr>
        </p:nvSpPr>
        <p:spPr>
          <a:xfrm>
            <a:off x="311700" y="2834125"/>
            <a:ext cx="8520599" cy="792600"/>
          </a:xfrm>
          <a:prstGeom prst="rect">
            <a:avLst/>
          </a:prstGeom>
          <a:noFill/>
          <a:ln>
            <a:noFill/>
          </a:ln>
        </p:spPr>
        <p:txBody>
          <a:bodyPr wrap="square" lIns="91425" tIns="91425" rIns="91425" bIns="91425" anchor="t" anchorCtr="0"/>
          <a:lstStyle>
            <a:lvl1pPr marL="0" marR="0" lvl="0"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1pPr>
            <a:lvl2pPr marL="457200" marR="0" lvl="1"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2pPr>
            <a:lvl3pPr marL="914400" marR="0" lvl="2"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3pPr>
            <a:lvl4pPr marL="1371600" marR="0" lvl="3"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4pPr>
            <a:lvl5pPr marL="1828800" marR="0" lvl="4"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5pPr>
            <a:lvl6pPr marL="2286000" marR="0" lvl="5"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6pPr>
            <a:lvl7pPr marL="2743200" marR="0" lvl="6"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7pPr>
            <a:lvl8pPr marL="3200400" marR="0" lvl="7"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8pPr>
            <a:lvl9pPr marL="3657600" marR="0" lvl="8" indent="0" algn="ctr" rtl="0">
              <a:lnSpc>
                <a:spcPct val="100000"/>
              </a:lnSpc>
              <a:spcBef>
                <a:spcPts val="0"/>
              </a:spcBef>
              <a:spcAft>
                <a:spcPts val="0"/>
              </a:spcAft>
              <a:buClr>
                <a:schemeClr val="dk2"/>
              </a:buClr>
              <a:buFont typeface="Arial"/>
              <a:buNone/>
              <a:defRPr sz="2800" b="0" i="0" u="none" strike="noStrike" cap="none">
                <a:solidFill>
                  <a:schemeClr val="dk2"/>
                </a:solidFill>
                <a:latin typeface="Arial"/>
                <a:ea typeface="Arial"/>
                <a:cs typeface="Arial"/>
                <a:sym typeface="Arial"/>
              </a:defRPr>
            </a:lvl9pPr>
          </a:lstStyle>
          <a:p>
            <a:endParaRPr/>
          </a:p>
        </p:txBody>
      </p:sp>
      <p:sp>
        <p:nvSpPr>
          <p:cNvPr id="263" name="Shape 263"/>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64"/>
        <p:cNvGrpSpPr/>
        <p:nvPr/>
      </p:nvGrpSpPr>
      <p:grpSpPr>
        <a:xfrm>
          <a:off x="0" y="0"/>
          <a:ext cx="0" cy="0"/>
          <a:chOff x="0" y="0"/>
          <a:chExt cx="0" cy="0"/>
        </a:xfrm>
      </p:grpSpPr>
      <p:sp>
        <p:nvSpPr>
          <p:cNvPr id="265" name="Shape 265"/>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266" name="Shape 266"/>
          <p:cNvSpPr/>
          <p:nvPr/>
        </p:nvSpPr>
        <p:spPr>
          <a:xfrm>
            <a:off x="0" y="0"/>
            <a:ext cx="9144000" cy="5172600"/>
          </a:xfrm>
          <a:prstGeom prst="rect">
            <a:avLst/>
          </a:prstGeom>
          <a:solidFill>
            <a:srgbClr val="EFEFE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67" name="Shape 267"/>
          <p:cNvSpPr/>
          <p:nvPr/>
        </p:nvSpPr>
        <p:spPr>
          <a:xfrm>
            <a:off x="351450" y="0"/>
            <a:ext cx="8792399" cy="4750200"/>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pic>
        <p:nvPicPr>
          <p:cNvPr id="268" name="Shape 268"/>
          <p:cNvPicPr preferRelativeResize="0"/>
          <p:nvPr/>
        </p:nvPicPr>
        <p:blipFill rotWithShape="1">
          <a:blip r:embed="rId2">
            <a:alphaModFix/>
          </a:blip>
          <a:srcRect l="15675" t="17641" r="20912"/>
          <a:stretch/>
        </p:blipFill>
        <p:spPr>
          <a:xfrm>
            <a:off x="4335425" y="4868250"/>
            <a:ext cx="282551" cy="275250"/>
          </a:xfrm>
          <a:prstGeom prst="rect">
            <a:avLst/>
          </a:prstGeom>
          <a:noFill/>
          <a:ln>
            <a:noFill/>
          </a:ln>
        </p:spPr>
      </p:pic>
      <p:sp>
        <p:nvSpPr>
          <p:cNvPr id="269" name="Shape 269"/>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7F7F7F"/>
                </a:solidFill>
                <a:latin typeface="Georgia"/>
                <a:ea typeface="Georgia"/>
                <a:cs typeface="Georgia"/>
                <a:sym typeface="Georgia"/>
              </a:rPr>
              <a:t>Recruiting  </a:t>
            </a:r>
            <a:r>
              <a:rPr lang="en" sz="600" b="0" i="0" u="none" strike="noStrike" cap="none">
                <a:solidFill>
                  <a:srgbClr val="D9D9D9"/>
                </a:solidFill>
                <a:latin typeface="Georgia"/>
                <a:ea typeface="Georgia"/>
                <a:cs typeface="Georgia"/>
                <a:sym typeface="Georgia"/>
              </a:rPr>
              <a:t>| Campaign + Collateral Look and Feel </a:t>
            </a: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endParaRPr/>
          </a:p>
        </p:txBody>
      </p:sp>
      <p:sp>
        <p:nvSpPr>
          <p:cNvPr id="272" name="Shape 272"/>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lstStyle>
            <a:lvl1pPr marL="114300" marR="0" lvl="0" indent="0" algn="l" rtl="0">
              <a:lnSpc>
                <a:spcPct val="115000"/>
              </a:lnSpc>
              <a:spcBef>
                <a:spcPts val="0"/>
              </a:spcBef>
              <a:spcAft>
                <a:spcPts val="1600"/>
              </a:spcAft>
              <a:buClr>
                <a:schemeClr val="dk2"/>
              </a:buClr>
              <a:buSzPct val="100000"/>
              <a:buFont typeface="Arial"/>
              <a:buChar char="●"/>
              <a:defRPr sz="1800" b="0" i="0" u="none" strike="noStrike" cap="none">
                <a:solidFill>
                  <a:schemeClr val="dk2"/>
                </a:solidFill>
                <a:latin typeface="Arial"/>
                <a:ea typeface="Arial"/>
                <a:cs typeface="Arial"/>
                <a:sym typeface="Arial"/>
              </a:defRPr>
            </a:lvl1pPr>
            <a:lvl2pPr marL="546100" marR="0" lvl="1"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1003300" marR="0" lvl="2"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1460500" marR="0" lvl="3"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1917700" marR="0" lvl="4"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2374900" marR="0" lvl="5"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2832100" marR="0" lvl="6"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3289300" marR="0" lvl="7"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3746500" marR="0" lvl="8"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73" name="Shape 273"/>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cSld name="Custom Layout 1 1">
    <p:spTree>
      <p:nvGrpSpPr>
        <p:cNvPr id="1" name="Shape 62"/>
        <p:cNvGrpSpPr/>
        <p:nvPr/>
      </p:nvGrpSpPr>
      <p:grpSpPr>
        <a:xfrm>
          <a:off x="0" y="0"/>
          <a:ext cx="0" cy="0"/>
          <a:chOff x="0" y="0"/>
          <a:chExt cx="0" cy="0"/>
        </a:xfrm>
      </p:grpSpPr>
      <p:sp>
        <p:nvSpPr>
          <p:cNvPr id="63" name="Shape 63"/>
          <p:cNvSpPr/>
          <p:nvPr/>
        </p:nvSpPr>
        <p:spPr>
          <a:xfrm>
            <a:off x="150" y="0"/>
            <a:ext cx="9144000" cy="945600"/>
          </a:xfrm>
          <a:prstGeom prst="rect">
            <a:avLst/>
          </a:prstGeom>
          <a:solidFill>
            <a:srgbClr val="BFDEF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pic>
        <p:nvPicPr>
          <p:cNvPr id="7" name="Picture 6" descr="A screenshot of a cell phone&#10;&#10;Description automatically generated with low confidence">
            <a:extLst>
              <a:ext uri="{FF2B5EF4-FFF2-40B4-BE49-F238E27FC236}">
                <a16:creationId xmlns:a16="http://schemas.microsoft.com/office/drawing/2014/main" id="{9848DB42-20D5-9C43-A1BF-B438DE44E747}"/>
              </a:ext>
            </a:extLst>
          </p:cNvPr>
          <p:cNvPicPr>
            <a:picLocks noChangeAspect="1"/>
          </p:cNvPicPr>
          <p:nvPr userDrawn="1"/>
        </p:nvPicPr>
        <p:blipFill rotWithShape="1">
          <a:blip r:embed="rId2">
            <a:alphaModFix amt="20000"/>
          </a:blip>
          <a:srcRect r="22566" b="12057"/>
          <a:stretch/>
        </p:blipFill>
        <p:spPr>
          <a:xfrm>
            <a:off x="7253818" y="-10369"/>
            <a:ext cx="1890182" cy="945600"/>
          </a:xfrm>
          <a:prstGeom prst="rect">
            <a:avLst/>
          </a:prstGeom>
        </p:spPr>
      </p:pic>
      <p:sp>
        <p:nvSpPr>
          <p:cNvPr id="64" name="Shape 64"/>
          <p:cNvSpPr/>
          <p:nvPr/>
        </p:nvSpPr>
        <p:spPr>
          <a:xfrm rot="-5400000">
            <a:off x="3248399" y="-3248363"/>
            <a:ext cx="885599" cy="7382399"/>
          </a:xfrm>
          <a:prstGeom prst="rect">
            <a:avLst/>
          </a:prstGeom>
          <a:solidFill>
            <a:srgbClr val="005493"/>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DB536A"/>
              </a:solidFill>
              <a:latin typeface="Arial"/>
              <a:ea typeface="Arial"/>
              <a:cs typeface="Arial"/>
              <a:sym typeface="Aria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74"/>
        <p:cNvGrpSpPr/>
        <p:nvPr/>
      </p:nvGrpSpPr>
      <p:grpSpPr>
        <a:xfrm>
          <a:off x="0" y="0"/>
          <a:ext cx="0" cy="0"/>
          <a:chOff x="0" y="0"/>
          <a:chExt cx="0" cy="0"/>
        </a:xfrm>
      </p:grpSpPr>
      <p:sp>
        <p:nvSpPr>
          <p:cNvPr id="275" name="Shape 275"/>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endParaRPr/>
          </a:p>
        </p:txBody>
      </p:sp>
      <p:sp>
        <p:nvSpPr>
          <p:cNvPr id="276" name="Shape 276"/>
          <p:cNvSpPr txBox="1">
            <a:spLocks noGrp="1"/>
          </p:cNvSpPr>
          <p:nvPr>
            <p:ph type="body" idx="1"/>
          </p:nvPr>
        </p:nvSpPr>
        <p:spPr>
          <a:xfrm>
            <a:off x="311700" y="1152475"/>
            <a:ext cx="3999899" cy="3416400"/>
          </a:xfrm>
          <a:prstGeom prst="rect">
            <a:avLst/>
          </a:prstGeom>
          <a:noFill/>
          <a:ln>
            <a:noFill/>
          </a:ln>
        </p:spPr>
        <p:txBody>
          <a:bodyPr wrap="square" lIns="91425" tIns="91425" rIns="91425" bIns="91425" anchor="t" anchorCtr="0"/>
          <a:lstStyle>
            <a:lvl1pPr marL="88900" marR="0" lvl="0"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1pPr>
            <a:lvl2pPr marL="533400" marR="0" lvl="1"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2pPr>
            <a:lvl3pPr marL="990600" marR="0" lvl="2"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3pPr>
            <a:lvl4pPr marL="1447800" marR="0" lvl="3"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4pPr>
            <a:lvl5pPr marL="1905000" marR="0" lvl="4"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5pPr>
            <a:lvl6pPr marL="2362200" marR="0" lvl="5"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6pPr>
            <a:lvl7pPr marL="2819400" marR="0" lvl="6"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7pPr>
            <a:lvl8pPr marL="3276600" marR="0" lvl="7"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8pPr>
            <a:lvl9pPr marL="3733800" marR="0" lvl="8"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77" name="Shape 277"/>
          <p:cNvSpPr txBox="1">
            <a:spLocks noGrp="1"/>
          </p:cNvSpPr>
          <p:nvPr>
            <p:ph type="body" idx="2"/>
          </p:nvPr>
        </p:nvSpPr>
        <p:spPr>
          <a:xfrm>
            <a:off x="4832400" y="1152475"/>
            <a:ext cx="3999899" cy="3416400"/>
          </a:xfrm>
          <a:prstGeom prst="rect">
            <a:avLst/>
          </a:prstGeom>
          <a:noFill/>
          <a:ln>
            <a:noFill/>
          </a:ln>
        </p:spPr>
        <p:txBody>
          <a:bodyPr wrap="square" lIns="91425" tIns="91425" rIns="91425" bIns="91425" anchor="t" anchorCtr="0"/>
          <a:lstStyle>
            <a:lvl1pPr marL="88900" marR="0" lvl="0"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1pPr>
            <a:lvl2pPr marL="533400" marR="0" lvl="1"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2pPr>
            <a:lvl3pPr marL="990600" marR="0" lvl="2"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3pPr>
            <a:lvl4pPr marL="1447800" marR="0" lvl="3"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4pPr>
            <a:lvl5pPr marL="1905000" marR="0" lvl="4"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5pPr>
            <a:lvl6pPr marL="2362200" marR="0" lvl="5"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6pPr>
            <a:lvl7pPr marL="2819400" marR="0" lvl="6"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7pPr>
            <a:lvl8pPr marL="3276600" marR="0" lvl="7"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8pPr>
            <a:lvl9pPr marL="3733800" marR="0" lvl="8"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78" name="Shape 278"/>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279"/>
        <p:cNvGrpSpPr/>
        <p:nvPr/>
      </p:nvGrpSpPr>
      <p:grpSpPr>
        <a:xfrm>
          <a:off x="0" y="0"/>
          <a:ext cx="0" cy="0"/>
          <a:chOff x="0" y="0"/>
          <a:chExt cx="0" cy="0"/>
        </a:xfrm>
      </p:grpSpPr>
      <p:sp>
        <p:nvSpPr>
          <p:cNvPr id="280" name="Shape 280"/>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endParaRPr/>
          </a:p>
        </p:txBody>
      </p:sp>
      <p:sp>
        <p:nvSpPr>
          <p:cNvPr id="281" name="Shape 281"/>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282"/>
        <p:cNvGrpSpPr/>
        <p:nvPr/>
      </p:nvGrpSpPr>
      <p:grpSpPr>
        <a:xfrm>
          <a:off x="0" y="0"/>
          <a:ext cx="0" cy="0"/>
          <a:chOff x="0" y="0"/>
          <a:chExt cx="0" cy="0"/>
        </a:xfrm>
      </p:grpSpPr>
      <p:sp>
        <p:nvSpPr>
          <p:cNvPr id="283" name="Shape 283"/>
          <p:cNvSpPr txBox="1">
            <a:spLocks noGrp="1"/>
          </p:cNvSpPr>
          <p:nvPr>
            <p:ph type="title"/>
          </p:nvPr>
        </p:nvSpPr>
        <p:spPr>
          <a:xfrm>
            <a:off x="311700" y="555600"/>
            <a:ext cx="2807999" cy="755699"/>
          </a:xfrm>
          <a:prstGeom prst="rect">
            <a:avLst/>
          </a:prstGeom>
          <a:noFill/>
          <a:ln>
            <a:noFill/>
          </a:ln>
        </p:spPr>
        <p:txBody>
          <a:bodyPr wrap="square" lIns="91425" tIns="91425" rIns="91425" bIns="91425" anchor="b" anchorCtr="0"/>
          <a:lstStyle>
            <a:lvl1pPr marL="0" marR="0" lvl="0" indent="0" algn="l" rtl="0">
              <a:lnSpc>
                <a:spcPct val="100000"/>
              </a:lnSpc>
              <a:spcBef>
                <a:spcPts val="0"/>
              </a:spcBef>
              <a:spcAft>
                <a:spcPts val="0"/>
              </a:spcAft>
              <a:buClr>
                <a:schemeClr val="dk1"/>
              </a:buClr>
              <a:buFont typeface="Arial"/>
              <a:buNone/>
              <a:defRPr sz="24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400">
                <a:solidFill>
                  <a:schemeClr val="dk1"/>
                </a:solidFill>
              </a:defRPr>
            </a:lvl2pPr>
            <a:lvl3pPr lvl="2" indent="0">
              <a:spcBef>
                <a:spcPts val="0"/>
              </a:spcBef>
              <a:buClr>
                <a:schemeClr val="dk1"/>
              </a:buClr>
              <a:buFont typeface="Arial"/>
              <a:buNone/>
              <a:defRPr sz="2400">
                <a:solidFill>
                  <a:schemeClr val="dk1"/>
                </a:solidFill>
              </a:defRPr>
            </a:lvl3pPr>
            <a:lvl4pPr lvl="3" indent="0">
              <a:spcBef>
                <a:spcPts val="0"/>
              </a:spcBef>
              <a:buClr>
                <a:schemeClr val="dk1"/>
              </a:buClr>
              <a:buFont typeface="Arial"/>
              <a:buNone/>
              <a:defRPr sz="2400">
                <a:solidFill>
                  <a:schemeClr val="dk1"/>
                </a:solidFill>
              </a:defRPr>
            </a:lvl4pPr>
            <a:lvl5pPr lvl="4" indent="0">
              <a:spcBef>
                <a:spcPts val="0"/>
              </a:spcBef>
              <a:buClr>
                <a:schemeClr val="dk1"/>
              </a:buClr>
              <a:buFont typeface="Arial"/>
              <a:buNone/>
              <a:defRPr sz="2400">
                <a:solidFill>
                  <a:schemeClr val="dk1"/>
                </a:solidFill>
              </a:defRPr>
            </a:lvl5pPr>
            <a:lvl6pPr lvl="5" indent="0">
              <a:spcBef>
                <a:spcPts val="0"/>
              </a:spcBef>
              <a:buClr>
                <a:schemeClr val="dk1"/>
              </a:buClr>
              <a:buFont typeface="Arial"/>
              <a:buNone/>
              <a:defRPr sz="2400">
                <a:solidFill>
                  <a:schemeClr val="dk1"/>
                </a:solidFill>
              </a:defRPr>
            </a:lvl6pPr>
            <a:lvl7pPr lvl="6" indent="0">
              <a:spcBef>
                <a:spcPts val="0"/>
              </a:spcBef>
              <a:buClr>
                <a:schemeClr val="dk1"/>
              </a:buClr>
              <a:buFont typeface="Arial"/>
              <a:buNone/>
              <a:defRPr sz="2400">
                <a:solidFill>
                  <a:schemeClr val="dk1"/>
                </a:solidFill>
              </a:defRPr>
            </a:lvl7pPr>
            <a:lvl8pPr lvl="7" indent="0">
              <a:spcBef>
                <a:spcPts val="0"/>
              </a:spcBef>
              <a:buClr>
                <a:schemeClr val="dk1"/>
              </a:buClr>
              <a:buFont typeface="Arial"/>
              <a:buNone/>
              <a:defRPr sz="2400">
                <a:solidFill>
                  <a:schemeClr val="dk1"/>
                </a:solidFill>
              </a:defRPr>
            </a:lvl8pPr>
            <a:lvl9pPr lvl="8" indent="0">
              <a:spcBef>
                <a:spcPts val="0"/>
              </a:spcBef>
              <a:buClr>
                <a:schemeClr val="dk1"/>
              </a:buClr>
              <a:buFont typeface="Arial"/>
              <a:buNone/>
              <a:defRPr sz="2400">
                <a:solidFill>
                  <a:schemeClr val="dk1"/>
                </a:solidFill>
              </a:defRPr>
            </a:lvl9pPr>
          </a:lstStyle>
          <a:p>
            <a:endParaRPr/>
          </a:p>
        </p:txBody>
      </p:sp>
      <p:sp>
        <p:nvSpPr>
          <p:cNvPr id="284" name="Shape 284"/>
          <p:cNvSpPr txBox="1">
            <a:spLocks noGrp="1"/>
          </p:cNvSpPr>
          <p:nvPr>
            <p:ph type="body" idx="1"/>
          </p:nvPr>
        </p:nvSpPr>
        <p:spPr>
          <a:xfrm>
            <a:off x="311700" y="1389600"/>
            <a:ext cx="2807999" cy="3179400"/>
          </a:xfrm>
          <a:prstGeom prst="rect">
            <a:avLst/>
          </a:prstGeom>
          <a:noFill/>
          <a:ln>
            <a:noFill/>
          </a:ln>
        </p:spPr>
        <p:txBody>
          <a:bodyPr wrap="square" lIns="91425" tIns="91425" rIns="91425" bIns="91425" anchor="t" anchorCtr="0"/>
          <a:lstStyle>
            <a:lvl1pPr marL="76200" marR="0" lvl="0"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1pPr>
            <a:lvl2pPr marL="533400" marR="0" lvl="1"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2pPr>
            <a:lvl3pPr marL="990600" marR="0" lvl="2"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3pPr>
            <a:lvl4pPr marL="1447800" marR="0" lvl="3"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4pPr>
            <a:lvl5pPr marL="1905000" marR="0" lvl="4"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5pPr>
            <a:lvl6pPr marL="2362200" marR="0" lvl="5"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6pPr>
            <a:lvl7pPr marL="2819400" marR="0" lvl="6"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7pPr>
            <a:lvl8pPr marL="3276600" marR="0" lvl="7"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8pPr>
            <a:lvl9pPr marL="3733800" marR="0" lvl="8" indent="0" algn="l" rtl="0">
              <a:lnSpc>
                <a:spcPct val="115000"/>
              </a:lnSpc>
              <a:spcBef>
                <a:spcPts val="0"/>
              </a:spcBef>
              <a:spcAft>
                <a:spcPts val="1600"/>
              </a:spcAft>
              <a:buClr>
                <a:schemeClr val="dk2"/>
              </a:buClr>
              <a:buSzPct val="100000"/>
              <a:buFont typeface="Arial"/>
              <a:buChar char="■"/>
              <a:defRPr sz="1200" b="0" i="0" u="none" strike="noStrike" cap="none">
                <a:solidFill>
                  <a:schemeClr val="dk2"/>
                </a:solidFill>
                <a:latin typeface="Arial"/>
                <a:ea typeface="Arial"/>
                <a:cs typeface="Arial"/>
                <a:sym typeface="Arial"/>
              </a:defRPr>
            </a:lvl9pPr>
          </a:lstStyle>
          <a:p>
            <a:endParaRPr/>
          </a:p>
        </p:txBody>
      </p:sp>
      <p:sp>
        <p:nvSpPr>
          <p:cNvPr id="285" name="Shape 285"/>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Main point">
    <p:spTree>
      <p:nvGrpSpPr>
        <p:cNvPr id="1" name="Shape 286"/>
        <p:cNvGrpSpPr/>
        <p:nvPr/>
      </p:nvGrpSpPr>
      <p:grpSpPr>
        <a:xfrm>
          <a:off x="0" y="0"/>
          <a:ext cx="0" cy="0"/>
          <a:chOff x="0" y="0"/>
          <a:chExt cx="0" cy="0"/>
        </a:xfrm>
      </p:grpSpPr>
      <p:sp>
        <p:nvSpPr>
          <p:cNvPr id="287" name="Shape 287"/>
          <p:cNvSpPr txBox="1">
            <a:spLocks noGrp="1"/>
          </p:cNvSpPr>
          <p:nvPr>
            <p:ph type="title"/>
          </p:nvPr>
        </p:nvSpPr>
        <p:spPr>
          <a:xfrm>
            <a:off x="490250" y="450150"/>
            <a:ext cx="6367800" cy="40908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dk1"/>
              </a:buClr>
              <a:buFont typeface="Arial"/>
              <a:buNone/>
              <a:defRPr sz="4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4800">
                <a:solidFill>
                  <a:schemeClr val="dk1"/>
                </a:solidFill>
              </a:defRPr>
            </a:lvl2pPr>
            <a:lvl3pPr lvl="2" indent="0">
              <a:spcBef>
                <a:spcPts val="0"/>
              </a:spcBef>
              <a:buClr>
                <a:schemeClr val="dk1"/>
              </a:buClr>
              <a:buFont typeface="Arial"/>
              <a:buNone/>
              <a:defRPr sz="4800">
                <a:solidFill>
                  <a:schemeClr val="dk1"/>
                </a:solidFill>
              </a:defRPr>
            </a:lvl3pPr>
            <a:lvl4pPr lvl="3" indent="0">
              <a:spcBef>
                <a:spcPts val="0"/>
              </a:spcBef>
              <a:buClr>
                <a:schemeClr val="dk1"/>
              </a:buClr>
              <a:buFont typeface="Arial"/>
              <a:buNone/>
              <a:defRPr sz="4800">
                <a:solidFill>
                  <a:schemeClr val="dk1"/>
                </a:solidFill>
              </a:defRPr>
            </a:lvl4pPr>
            <a:lvl5pPr lvl="4" indent="0">
              <a:spcBef>
                <a:spcPts val="0"/>
              </a:spcBef>
              <a:buClr>
                <a:schemeClr val="dk1"/>
              </a:buClr>
              <a:buFont typeface="Arial"/>
              <a:buNone/>
              <a:defRPr sz="4800">
                <a:solidFill>
                  <a:schemeClr val="dk1"/>
                </a:solidFill>
              </a:defRPr>
            </a:lvl5pPr>
            <a:lvl6pPr lvl="5" indent="0">
              <a:spcBef>
                <a:spcPts val="0"/>
              </a:spcBef>
              <a:buClr>
                <a:schemeClr val="dk1"/>
              </a:buClr>
              <a:buFont typeface="Arial"/>
              <a:buNone/>
              <a:defRPr sz="4800">
                <a:solidFill>
                  <a:schemeClr val="dk1"/>
                </a:solidFill>
              </a:defRPr>
            </a:lvl6pPr>
            <a:lvl7pPr lvl="6" indent="0">
              <a:spcBef>
                <a:spcPts val="0"/>
              </a:spcBef>
              <a:buClr>
                <a:schemeClr val="dk1"/>
              </a:buClr>
              <a:buFont typeface="Arial"/>
              <a:buNone/>
              <a:defRPr sz="4800">
                <a:solidFill>
                  <a:schemeClr val="dk1"/>
                </a:solidFill>
              </a:defRPr>
            </a:lvl7pPr>
            <a:lvl8pPr lvl="7" indent="0">
              <a:spcBef>
                <a:spcPts val="0"/>
              </a:spcBef>
              <a:buClr>
                <a:schemeClr val="dk1"/>
              </a:buClr>
              <a:buFont typeface="Arial"/>
              <a:buNone/>
              <a:defRPr sz="4800">
                <a:solidFill>
                  <a:schemeClr val="dk1"/>
                </a:solidFill>
              </a:defRPr>
            </a:lvl8pPr>
            <a:lvl9pPr lvl="8" indent="0">
              <a:spcBef>
                <a:spcPts val="0"/>
              </a:spcBef>
              <a:buClr>
                <a:schemeClr val="dk1"/>
              </a:buClr>
              <a:buFont typeface="Arial"/>
              <a:buNone/>
              <a:defRPr sz="4800">
                <a:solidFill>
                  <a:schemeClr val="dk1"/>
                </a:solidFill>
              </a:defRPr>
            </a:lvl9pPr>
          </a:lstStyle>
          <a:p>
            <a:endParaRPr/>
          </a:p>
        </p:txBody>
      </p:sp>
      <p:sp>
        <p:nvSpPr>
          <p:cNvPr id="288" name="Shape 288"/>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289"/>
        <p:cNvGrpSpPr/>
        <p:nvPr/>
      </p:nvGrpSpPr>
      <p:grpSpPr>
        <a:xfrm>
          <a:off x="0" y="0"/>
          <a:ext cx="0" cy="0"/>
          <a:chOff x="0" y="0"/>
          <a:chExt cx="0" cy="0"/>
        </a:xfrm>
      </p:grpSpPr>
      <p:sp>
        <p:nvSpPr>
          <p:cNvPr id="290" name="Shape 290"/>
          <p:cNvSpPr/>
          <p:nvPr/>
        </p:nvSpPr>
        <p:spPr>
          <a:xfrm>
            <a:off x="4572000" y="-125"/>
            <a:ext cx="4572000" cy="5143499"/>
          </a:xfrm>
          <a:prstGeom prst="rect">
            <a:avLst/>
          </a:prstGeom>
          <a:solidFill>
            <a:schemeClr val="lt2"/>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291" name="Shape 291"/>
          <p:cNvSpPr txBox="1">
            <a:spLocks noGrp="1"/>
          </p:cNvSpPr>
          <p:nvPr>
            <p:ph type="title"/>
          </p:nvPr>
        </p:nvSpPr>
        <p:spPr>
          <a:xfrm>
            <a:off x="265500" y="1233175"/>
            <a:ext cx="4045199" cy="1482300"/>
          </a:xfrm>
          <a:prstGeom prst="rect">
            <a:avLst/>
          </a:prstGeom>
          <a:noFill/>
          <a:ln>
            <a:noFill/>
          </a:ln>
        </p:spPr>
        <p:txBody>
          <a:bodyPr wrap="square" lIns="91425" tIns="91425" rIns="91425" bIns="91425" anchor="b" anchorCtr="0"/>
          <a:lstStyle>
            <a:lvl1pPr marL="0" marR="0" lvl="0" indent="0" algn="ctr" rtl="0">
              <a:lnSpc>
                <a:spcPct val="100000"/>
              </a:lnSpc>
              <a:spcBef>
                <a:spcPts val="0"/>
              </a:spcBef>
              <a:spcAft>
                <a:spcPts val="0"/>
              </a:spcAft>
              <a:buClr>
                <a:schemeClr val="dk1"/>
              </a:buClr>
              <a:buFont typeface="Arial"/>
              <a:buNone/>
              <a:defRPr sz="4200" b="0" i="0" u="none" strike="noStrike" cap="none">
                <a:solidFill>
                  <a:schemeClr val="dk1"/>
                </a:solidFill>
                <a:latin typeface="Arial"/>
                <a:ea typeface="Arial"/>
                <a:cs typeface="Arial"/>
                <a:sym typeface="Arial"/>
              </a:defRPr>
            </a:lvl1pPr>
            <a:lvl2pPr lvl="1" indent="0" algn="ctr">
              <a:spcBef>
                <a:spcPts val="0"/>
              </a:spcBef>
              <a:buClr>
                <a:schemeClr val="dk1"/>
              </a:buClr>
              <a:buFont typeface="Arial"/>
              <a:buNone/>
              <a:defRPr sz="4200">
                <a:solidFill>
                  <a:schemeClr val="dk1"/>
                </a:solidFill>
              </a:defRPr>
            </a:lvl2pPr>
            <a:lvl3pPr lvl="2" indent="0" algn="ctr">
              <a:spcBef>
                <a:spcPts val="0"/>
              </a:spcBef>
              <a:buClr>
                <a:schemeClr val="dk1"/>
              </a:buClr>
              <a:buFont typeface="Arial"/>
              <a:buNone/>
              <a:defRPr sz="4200">
                <a:solidFill>
                  <a:schemeClr val="dk1"/>
                </a:solidFill>
              </a:defRPr>
            </a:lvl3pPr>
            <a:lvl4pPr lvl="3" indent="0" algn="ctr">
              <a:spcBef>
                <a:spcPts val="0"/>
              </a:spcBef>
              <a:buClr>
                <a:schemeClr val="dk1"/>
              </a:buClr>
              <a:buFont typeface="Arial"/>
              <a:buNone/>
              <a:defRPr sz="4200">
                <a:solidFill>
                  <a:schemeClr val="dk1"/>
                </a:solidFill>
              </a:defRPr>
            </a:lvl4pPr>
            <a:lvl5pPr lvl="4" indent="0" algn="ctr">
              <a:spcBef>
                <a:spcPts val="0"/>
              </a:spcBef>
              <a:buClr>
                <a:schemeClr val="dk1"/>
              </a:buClr>
              <a:buFont typeface="Arial"/>
              <a:buNone/>
              <a:defRPr sz="4200">
                <a:solidFill>
                  <a:schemeClr val="dk1"/>
                </a:solidFill>
              </a:defRPr>
            </a:lvl5pPr>
            <a:lvl6pPr lvl="5" indent="0" algn="ctr">
              <a:spcBef>
                <a:spcPts val="0"/>
              </a:spcBef>
              <a:buClr>
                <a:schemeClr val="dk1"/>
              </a:buClr>
              <a:buFont typeface="Arial"/>
              <a:buNone/>
              <a:defRPr sz="4200">
                <a:solidFill>
                  <a:schemeClr val="dk1"/>
                </a:solidFill>
              </a:defRPr>
            </a:lvl6pPr>
            <a:lvl7pPr lvl="6" indent="0" algn="ctr">
              <a:spcBef>
                <a:spcPts val="0"/>
              </a:spcBef>
              <a:buClr>
                <a:schemeClr val="dk1"/>
              </a:buClr>
              <a:buFont typeface="Arial"/>
              <a:buNone/>
              <a:defRPr sz="4200">
                <a:solidFill>
                  <a:schemeClr val="dk1"/>
                </a:solidFill>
              </a:defRPr>
            </a:lvl7pPr>
            <a:lvl8pPr lvl="7" indent="0" algn="ctr">
              <a:spcBef>
                <a:spcPts val="0"/>
              </a:spcBef>
              <a:buClr>
                <a:schemeClr val="dk1"/>
              </a:buClr>
              <a:buFont typeface="Arial"/>
              <a:buNone/>
              <a:defRPr sz="4200">
                <a:solidFill>
                  <a:schemeClr val="dk1"/>
                </a:solidFill>
              </a:defRPr>
            </a:lvl8pPr>
            <a:lvl9pPr lvl="8" indent="0" algn="ctr">
              <a:spcBef>
                <a:spcPts val="0"/>
              </a:spcBef>
              <a:buClr>
                <a:schemeClr val="dk1"/>
              </a:buClr>
              <a:buFont typeface="Arial"/>
              <a:buNone/>
              <a:defRPr sz="4200">
                <a:solidFill>
                  <a:schemeClr val="dk1"/>
                </a:solidFill>
              </a:defRPr>
            </a:lvl9pPr>
          </a:lstStyle>
          <a:p>
            <a:endParaRPr/>
          </a:p>
        </p:txBody>
      </p:sp>
      <p:sp>
        <p:nvSpPr>
          <p:cNvPr id="292" name="Shape 292"/>
          <p:cNvSpPr txBox="1">
            <a:spLocks noGrp="1"/>
          </p:cNvSpPr>
          <p:nvPr>
            <p:ph type="subTitle" idx="1"/>
          </p:nvPr>
        </p:nvSpPr>
        <p:spPr>
          <a:xfrm>
            <a:off x="265500" y="2803075"/>
            <a:ext cx="4045199" cy="1235100"/>
          </a:xfrm>
          <a:prstGeom prst="rect">
            <a:avLst/>
          </a:prstGeom>
          <a:noFill/>
          <a:ln>
            <a:noFill/>
          </a:ln>
        </p:spPr>
        <p:txBody>
          <a:bodyPr wrap="square" lIns="91425" tIns="91425" rIns="91425" bIns="91425" anchor="t" anchorCtr="0"/>
          <a:lstStyle>
            <a:lvl1pPr marL="0" marR="0" lvl="0"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1pPr>
            <a:lvl2pPr marL="457200" marR="0" lvl="1"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2pPr>
            <a:lvl3pPr marL="914400" marR="0" lvl="2"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3pPr>
            <a:lvl4pPr marL="1371600" marR="0" lvl="3"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4pPr>
            <a:lvl5pPr marL="1828800" marR="0" lvl="4"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5pPr>
            <a:lvl6pPr marL="2286000" marR="0" lvl="5"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6pPr>
            <a:lvl7pPr marL="2743200" marR="0" lvl="6"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7pPr>
            <a:lvl8pPr marL="3200400" marR="0" lvl="7"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8pPr>
            <a:lvl9pPr marL="3657600" marR="0" lvl="8" indent="0" algn="ctr" rtl="0">
              <a:lnSpc>
                <a:spcPct val="100000"/>
              </a:lnSpc>
              <a:spcBef>
                <a:spcPts val="0"/>
              </a:spcBef>
              <a:spcAft>
                <a:spcPts val="0"/>
              </a:spcAft>
              <a:buClr>
                <a:schemeClr val="dk2"/>
              </a:buClr>
              <a:buFont typeface="Arial"/>
              <a:buNone/>
              <a:defRPr sz="2100" b="0" i="0" u="none" strike="noStrike" cap="none">
                <a:solidFill>
                  <a:schemeClr val="dk2"/>
                </a:solidFill>
                <a:latin typeface="Arial"/>
                <a:ea typeface="Arial"/>
                <a:cs typeface="Arial"/>
                <a:sym typeface="Arial"/>
              </a:defRPr>
            </a:lvl9pPr>
          </a:lstStyle>
          <a:p>
            <a:endParaRPr/>
          </a:p>
        </p:txBody>
      </p:sp>
      <p:sp>
        <p:nvSpPr>
          <p:cNvPr id="293" name="Shape 293"/>
          <p:cNvSpPr txBox="1">
            <a:spLocks noGrp="1"/>
          </p:cNvSpPr>
          <p:nvPr>
            <p:ph type="body" idx="2"/>
          </p:nvPr>
        </p:nvSpPr>
        <p:spPr>
          <a:xfrm>
            <a:off x="4939500" y="724075"/>
            <a:ext cx="3837000" cy="3695099"/>
          </a:xfrm>
          <a:prstGeom prst="rect">
            <a:avLst/>
          </a:prstGeom>
          <a:noFill/>
          <a:ln>
            <a:noFill/>
          </a:ln>
        </p:spPr>
        <p:txBody>
          <a:bodyPr wrap="square" lIns="91425" tIns="91425" rIns="91425" bIns="91425" anchor="ctr" anchorCtr="0"/>
          <a:lstStyle>
            <a:lvl1pPr marL="114300" marR="0" lvl="0" indent="0" algn="l" rtl="0">
              <a:lnSpc>
                <a:spcPct val="115000"/>
              </a:lnSpc>
              <a:spcBef>
                <a:spcPts val="0"/>
              </a:spcBef>
              <a:spcAft>
                <a:spcPts val="1600"/>
              </a:spcAft>
              <a:buClr>
                <a:schemeClr val="dk2"/>
              </a:buClr>
              <a:buSzPct val="100000"/>
              <a:buFont typeface="Arial"/>
              <a:buChar char="●"/>
              <a:defRPr sz="1800" b="0" i="0" u="none" strike="noStrike" cap="none">
                <a:solidFill>
                  <a:schemeClr val="dk2"/>
                </a:solidFill>
                <a:latin typeface="Arial"/>
                <a:ea typeface="Arial"/>
                <a:cs typeface="Arial"/>
                <a:sym typeface="Arial"/>
              </a:defRPr>
            </a:lvl1pPr>
            <a:lvl2pPr marL="546100" marR="0" lvl="1"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1003300" marR="0" lvl="2"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1460500" marR="0" lvl="3"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1917700" marR="0" lvl="4"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2374900" marR="0" lvl="5"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2832100" marR="0" lvl="6"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3289300" marR="0" lvl="7"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3746500" marR="0" lvl="8"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94" name="Shape 294"/>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Caption">
    <p:spTree>
      <p:nvGrpSpPr>
        <p:cNvPr id="1" name="Shape 295"/>
        <p:cNvGrpSpPr/>
        <p:nvPr/>
      </p:nvGrpSpPr>
      <p:grpSpPr>
        <a:xfrm>
          <a:off x="0" y="0"/>
          <a:ext cx="0" cy="0"/>
          <a:chOff x="0" y="0"/>
          <a:chExt cx="0" cy="0"/>
        </a:xfrm>
      </p:grpSpPr>
      <p:sp>
        <p:nvSpPr>
          <p:cNvPr id="296" name="Shape 296"/>
          <p:cNvSpPr txBox="1">
            <a:spLocks noGrp="1"/>
          </p:cNvSpPr>
          <p:nvPr>
            <p:ph type="body" idx="1"/>
          </p:nvPr>
        </p:nvSpPr>
        <p:spPr>
          <a:xfrm>
            <a:off x="311700" y="4230575"/>
            <a:ext cx="5998800" cy="605100"/>
          </a:xfrm>
          <a:prstGeom prst="rect">
            <a:avLst/>
          </a:prstGeom>
          <a:noFill/>
          <a:ln>
            <a:noFill/>
          </a:ln>
        </p:spPr>
        <p:txBody>
          <a:bodyPr wrap="square" lIns="91425" tIns="91425" rIns="91425" bIns="91425" anchor="ctr" anchorCtr="0"/>
          <a:lstStyle>
            <a:lvl1pPr marL="114300" marR="0" lvl="0" indent="0" algn="l" rtl="0">
              <a:lnSpc>
                <a:spcPct val="100000"/>
              </a:lnSpc>
              <a:spcBef>
                <a:spcPts val="0"/>
              </a:spcBef>
              <a:spcAft>
                <a:spcPts val="0"/>
              </a:spcAft>
              <a:buClr>
                <a:schemeClr val="dk2"/>
              </a:buClr>
              <a:buSzPct val="100000"/>
              <a:buFont typeface="Arial"/>
              <a:buChar char="●"/>
              <a:defRPr sz="1800" b="0" i="0" u="none" strike="noStrike" cap="none">
                <a:solidFill>
                  <a:schemeClr val="dk2"/>
                </a:solidFill>
                <a:latin typeface="Arial"/>
                <a:ea typeface="Arial"/>
                <a:cs typeface="Arial"/>
                <a:sym typeface="Arial"/>
              </a:defRPr>
            </a:lvl1pPr>
            <a:lvl2pPr marL="546100" marR="0" lvl="1"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1003300" marR="0" lvl="2"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1460500" marR="0" lvl="3"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1917700" marR="0" lvl="4"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2374900" marR="0" lvl="5"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2832100" marR="0" lvl="6"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3289300" marR="0" lvl="7"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3746500" marR="0" lvl="8"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97" name="Shape 297"/>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cSld name="Big number">
    <p:spTree>
      <p:nvGrpSpPr>
        <p:cNvPr id="1" name="Shape 298"/>
        <p:cNvGrpSpPr/>
        <p:nvPr/>
      </p:nvGrpSpPr>
      <p:grpSpPr>
        <a:xfrm>
          <a:off x="0" y="0"/>
          <a:ext cx="0" cy="0"/>
          <a:chOff x="0" y="0"/>
          <a:chExt cx="0" cy="0"/>
        </a:xfrm>
      </p:grpSpPr>
      <p:sp>
        <p:nvSpPr>
          <p:cNvPr id="299" name="Shape 299"/>
          <p:cNvSpPr txBox="1">
            <a:spLocks noGrp="1"/>
          </p:cNvSpPr>
          <p:nvPr>
            <p:ph type="title"/>
          </p:nvPr>
        </p:nvSpPr>
        <p:spPr>
          <a:xfrm>
            <a:off x="311700" y="1106125"/>
            <a:ext cx="8520599" cy="1963500"/>
          </a:xfrm>
          <a:prstGeom prst="rect">
            <a:avLst/>
          </a:prstGeom>
          <a:noFill/>
          <a:ln>
            <a:noFill/>
          </a:ln>
        </p:spPr>
        <p:txBody>
          <a:bodyPr wrap="square" lIns="91425" tIns="91425" rIns="91425" bIns="91425" anchor="b" anchorCtr="0"/>
          <a:lstStyle>
            <a:lvl1pPr marL="0" marR="0" lvl="0" indent="0" algn="ctr" rtl="0">
              <a:lnSpc>
                <a:spcPct val="100000"/>
              </a:lnSpc>
              <a:spcBef>
                <a:spcPts val="0"/>
              </a:spcBef>
              <a:spcAft>
                <a:spcPts val="0"/>
              </a:spcAft>
              <a:buClr>
                <a:schemeClr val="dk1"/>
              </a:buClr>
              <a:buFont typeface="Arial"/>
              <a:buNone/>
              <a:defRPr sz="12000" b="0" i="0" u="none" strike="noStrike" cap="none">
                <a:solidFill>
                  <a:schemeClr val="dk1"/>
                </a:solidFill>
                <a:latin typeface="Arial"/>
                <a:ea typeface="Arial"/>
                <a:cs typeface="Arial"/>
                <a:sym typeface="Arial"/>
              </a:defRPr>
            </a:lvl1pPr>
            <a:lvl2pPr lvl="1" indent="0" algn="ctr">
              <a:spcBef>
                <a:spcPts val="0"/>
              </a:spcBef>
              <a:buClr>
                <a:schemeClr val="dk1"/>
              </a:buClr>
              <a:buFont typeface="Arial"/>
              <a:buNone/>
              <a:defRPr sz="12000">
                <a:solidFill>
                  <a:schemeClr val="dk1"/>
                </a:solidFill>
              </a:defRPr>
            </a:lvl2pPr>
            <a:lvl3pPr lvl="2" indent="0" algn="ctr">
              <a:spcBef>
                <a:spcPts val="0"/>
              </a:spcBef>
              <a:buClr>
                <a:schemeClr val="dk1"/>
              </a:buClr>
              <a:buFont typeface="Arial"/>
              <a:buNone/>
              <a:defRPr sz="12000">
                <a:solidFill>
                  <a:schemeClr val="dk1"/>
                </a:solidFill>
              </a:defRPr>
            </a:lvl3pPr>
            <a:lvl4pPr lvl="3" indent="0" algn="ctr">
              <a:spcBef>
                <a:spcPts val="0"/>
              </a:spcBef>
              <a:buClr>
                <a:schemeClr val="dk1"/>
              </a:buClr>
              <a:buFont typeface="Arial"/>
              <a:buNone/>
              <a:defRPr sz="12000">
                <a:solidFill>
                  <a:schemeClr val="dk1"/>
                </a:solidFill>
              </a:defRPr>
            </a:lvl4pPr>
            <a:lvl5pPr lvl="4" indent="0" algn="ctr">
              <a:spcBef>
                <a:spcPts val="0"/>
              </a:spcBef>
              <a:buClr>
                <a:schemeClr val="dk1"/>
              </a:buClr>
              <a:buFont typeface="Arial"/>
              <a:buNone/>
              <a:defRPr sz="12000">
                <a:solidFill>
                  <a:schemeClr val="dk1"/>
                </a:solidFill>
              </a:defRPr>
            </a:lvl5pPr>
            <a:lvl6pPr lvl="5" indent="0" algn="ctr">
              <a:spcBef>
                <a:spcPts val="0"/>
              </a:spcBef>
              <a:buClr>
                <a:schemeClr val="dk1"/>
              </a:buClr>
              <a:buFont typeface="Arial"/>
              <a:buNone/>
              <a:defRPr sz="12000">
                <a:solidFill>
                  <a:schemeClr val="dk1"/>
                </a:solidFill>
              </a:defRPr>
            </a:lvl6pPr>
            <a:lvl7pPr lvl="6" indent="0" algn="ctr">
              <a:spcBef>
                <a:spcPts val="0"/>
              </a:spcBef>
              <a:buClr>
                <a:schemeClr val="dk1"/>
              </a:buClr>
              <a:buFont typeface="Arial"/>
              <a:buNone/>
              <a:defRPr sz="12000">
                <a:solidFill>
                  <a:schemeClr val="dk1"/>
                </a:solidFill>
              </a:defRPr>
            </a:lvl7pPr>
            <a:lvl8pPr lvl="7" indent="0" algn="ctr">
              <a:spcBef>
                <a:spcPts val="0"/>
              </a:spcBef>
              <a:buClr>
                <a:schemeClr val="dk1"/>
              </a:buClr>
              <a:buFont typeface="Arial"/>
              <a:buNone/>
              <a:defRPr sz="12000">
                <a:solidFill>
                  <a:schemeClr val="dk1"/>
                </a:solidFill>
              </a:defRPr>
            </a:lvl8pPr>
            <a:lvl9pPr lvl="8" indent="0" algn="ctr">
              <a:spcBef>
                <a:spcPts val="0"/>
              </a:spcBef>
              <a:buClr>
                <a:schemeClr val="dk1"/>
              </a:buClr>
              <a:buFont typeface="Arial"/>
              <a:buNone/>
              <a:defRPr sz="12000">
                <a:solidFill>
                  <a:schemeClr val="dk1"/>
                </a:solidFill>
              </a:defRPr>
            </a:lvl9pPr>
          </a:lstStyle>
          <a:p>
            <a:endParaRPr/>
          </a:p>
        </p:txBody>
      </p:sp>
      <p:sp>
        <p:nvSpPr>
          <p:cNvPr id="300" name="Shape 300"/>
          <p:cNvSpPr txBox="1">
            <a:spLocks noGrp="1"/>
          </p:cNvSpPr>
          <p:nvPr>
            <p:ph type="body" idx="1"/>
          </p:nvPr>
        </p:nvSpPr>
        <p:spPr>
          <a:xfrm>
            <a:off x="311700" y="3152225"/>
            <a:ext cx="8520599" cy="1300800"/>
          </a:xfrm>
          <a:prstGeom prst="rect">
            <a:avLst/>
          </a:prstGeom>
          <a:noFill/>
          <a:ln>
            <a:noFill/>
          </a:ln>
        </p:spPr>
        <p:txBody>
          <a:bodyPr wrap="square" lIns="91425" tIns="91425" rIns="91425" bIns="91425" anchor="t" anchorCtr="0"/>
          <a:lstStyle>
            <a:lvl1pPr marL="114300" marR="0" lvl="0" indent="0" algn="ctr" rtl="0">
              <a:lnSpc>
                <a:spcPct val="115000"/>
              </a:lnSpc>
              <a:spcBef>
                <a:spcPts val="0"/>
              </a:spcBef>
              <a:spcAft>
                <a:spcPts val="1600"/>
              </a:spcAft>
              <a:buClr>
                <a:schemeClr val="dk2"/>
              </a:buClr>
              <a:buSzPct val="100000"/>
              <a:buFont typeface="Arial"/>
              <a:buChar char="●"/>
              <a:defRPr sz="1800" b="0" i="0" u="none" strike="noStrike" cap="none">
                <a:solidFill>
                  <a:schemeClr val="dk2"/>
                </a:solidFill>
                <a:latin typeface="Arial"/>
                <a:ea typeface="Arial"/>
                <a:cs typeface="Arial"/>
                <a:sym typeface="Arial"/>
              </a:defRPr>
            </a:lvl1pPr>
            <a:lvl2pPr marL="546100" marR="0" lvl="1" indent="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1003300" marR="0" lvl="2" indent="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1460500" marR="0" lvl="3" indent="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1917700" marR="0" lvl="4" indent="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2374900" marR="0" lvl="5" indent="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2832100" marR="0" lvl="6" indent="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3289300" marR="0" lvl="7" indent="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3746500" marR="0" lvl="8" indent="0" algn="ctr"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301" name="Shape 301"/>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302"/>
        <p:cNvGrpSpPr/>
        <p:nvPr/>
      </p:nvGrpSpPr>
      <p:grpSpPr>
        <a:xfrm>
          <a:off x="0" y="0"/>
          <a:ext cx="0" cy="0"/>
          <a:chOff x="0" y="0"/>
          <a:chExt cx="0" cy="0"/>
        </a:xfrm>
      </p:grpSpPr>
      <p:sp>
        <p:nvSpPr>
          <p:cNvPr id="303" name="Shape 303"/>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Custom Layout 3">
    <p:spTree>
      <p:nvGrpSpPr>
        <p:cNvPr id="1" name="Shape 112"/>
        <p:cNvGrpSpPr/>
        <p:nvPr/>
      </p:nvGrpSpPr>
      <p:grpSpPr>
        <a:xfrm>
          <a:off x="0" y="0"/>
          <a:ext cx="0" cy="0"/>
          <a:chOff x="0" y="0"/>
          <a:chExt cx="0" cy="0"/>
        </a:xfrm>
      </p:grpSpPr>
      <p:sp>
        <p:nvSpPr>
          <p:cNvPr id="113" name="Shape 113"/>
          <p:cNvSpPr/>
          <p:nvPr/>
        </p:nvSpPr>
        <p:spPr>
          <a:xfrm>
            <a:off x="865800" y="1209075"/>
            <a:ext cx="5956199" cy="402000"/>
          </a:xfrm>
          <a:prstGeom prst="rect">
            <a:avLst/>
          </a:prstGeom>
          <a:solidFill>
            <a:srgbClr val="FFB6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14" name="Shape 114"/>
          <p:cNvSpPr/>
          <p:nvPr/>
        </p:nvSpPr>
        <p:spPr>
          <a:xfrm rot="-5400000">
            <a:off x="865950" y="1209075"/>
            <a:ext cx="373499" cy="373800"/>
          </a:xfrm>
          <a:prstGeom prst="rect">
            <a:avLst/>
          </a:prstGeom>
          <a:solidFill>
            <a:srgbClr val="DC69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15" name="Shape 115"/>
          <p:cNvSpPr/>
          <p:nvPr/>
        </p:nvSpPr>
        <p:spPr>
          <a:xfrm>
            <a:off x="865800" y="1801750"/>
            <a:ext cx="5956199" cy="402000"/>
          </a:xfrm>
          <a:prstGeom prst="rect">
            <a:avLst/>
          </a:prstGeom>
          <a:solidFill>
            <a:srgbClr val="E0301E"/>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16" name="Shape 116"/>
          <p:cNvSpPr/>
          <p:nvPr/>
        </p:nvSpPr>
        <p:spPr>
          <a:xfrm rot="-5400000">
            <a:off x="865950" y="1801750"/>
            <a:ext cx="373499" cy="373800"/>
          </a:xfrm>
          <a:prstGeom prst="rect">
            <a:avLst/>
          </a:prstGeom>
          <a:solidFill>
            <a:srgbClr val="DB536A"/>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17" name="Shape 117"/>
          <p:cNvSpPr/>
          <p:nvPr/>
        </p:nvSpPr>
        <p:spPr>
          <a:xfrm>
            <a:off x="865800" y="2422775"/>
            <a:ext cx="5956199" cy="402000"/>
          </a:xfrm>
          <a:prstGeom prst="rect">
            <a:avLst/>
          </a:prstGeom>
          <a:solidFill>
            <a:srgbClr val="A320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18" name="Shape 118"/>
          <p:cNvSpPr/>
          <p:nvPr/>
        </p:nvSpPr>
        <p:spPr>
          <a:xfrm rot="-5400000">
            <a:off x="865950" y="2422775"/>
            <a:ext cx="373499" cy="373800"/>
          </a:xfrm>
          <a:prstGeom prst="rect">
            <a:avLst/>
          </a:prstGeom>
          <a:solidFill>
            <a:srgbClr val="6023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19" name="Shape 119"/>
          <p:cNvSpPr/>
          <p:nvPr/>
        </p:nvSpPr>
        <p:spPr>
          <a:xfrm>
            <a:off x="865800" y="3043800"/>
            <a:ext cx="5956199" cy="402000"/>
          </a:xfrm>
          <a:prstGeom prst="rect">
            <a:avLst/>
          </a:prstGeom>
          <a:solidFill>
            <a:srgbClr val="6023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20" name="Shape 120"/>
          <p:cNvSpPr/>
          <p:nvPr/>
        </p:nvSpPr>
        <p:spPr>
          <a:xfrm rot="-5400000">
            <a:off x="865950" y="3043800"/>
            <a:ext cx="373499" cy="373800"/>
          </a:xfrm>
          <a:prstGeom prst="rect">
            <a:avLst/>
          </a:prstGeom>
          <a:solidFill>
            <a:srgbClr val="A320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21" name="Shape 121"/>
          <p:cNvSpPr txBox="1"/>
          <p:nvPr/>
        </p:nvSpPr>
        <p:spPr>
          <a:xfrm>
            <a:off x="7536271" y="4867998"/>
            <a:ext cx="1467900" cy="157499"/>
          </a:xfrm>
          <a:prstGeom prst="rect">
            <a:avLst/>
          </a:prstGeom>
          <a:noFill/>
          <a:ln>
            <a:noFill/>
          </a:ln>
        </p:spPr>
        <p:txBody>
          <a:bodyPr wrap="square" lIns="71425" tIns="71425" rIns="71425" bIns="71425" anchor="t" anchorCtr="0">
            <a:noAutofit/>
          </a:bodyPr>
          <a:lstStyle/>
          <a:p>
            <a:pPr marL="0" marR="0" lvl="0" indent="0" algn="r" rtl="0">
              <a:lnSpc>
                <a:spcPct val="100000"/>
              </a:lnSpc>
              <a:spcBef>
                <a:spcPts val="0"/>
              </a:spcBef>
              <a:spcAft>
                <a:spcPts val="0"/>
              </a:spcAft>
              <a:buClr>
                <a:srgbClr val="D9D9D9"/>
              </a:buClr>
              <a:buSzPct val="25000"/>
              <a:buFont typeface="Helvetica Neue"/>
              <a:buNone/>
            </a:pPr>
            <a:fld id="{00000000-1234-1234-1234-123412341234}" type="slidenum">
              <a:rPr lang="en" sz="1000" b="1" i="0" u="none" strike="noStrike" cap="none" baseline="30000">
                <a:solidFill>
                  <a:srgbClr val="D9D9D9"/>
                </a:solidFill>
                <a:latin typeface="Helvetica Neue"/>
                <a:ea typeface="Helvetica Neue"/>
                <a:cs typeface="Helvetica Neue"/>
                <a:sym typeface="Helvetica Neue"/>
              </a:rPr>
              <a:t>‹#›</a:t>
            </a:fld>
            <a:endParaRPr lang="en" sz="1000" b="1" i="0" u="none" strike="noStrike" cap="none" baseline="30000">
              <a:solidFill>
                <a:srgbClr val="D9D9D9"/>
              </a:solidFill>
              <a:latin typeface="Helvetica Neue"/>
              <a:ea typeface="Helvetica Neue"/>
              <a:cs typeface="Helvetica Neue"/>
              <a:sym typeface="Helvetica Neue"/>
            </a:endParaRPr>
          </a:p>
        </p:txBody>
      </p:sp>
      <p:sp>
        <p:nvSpPr>
          <p:cNvPr id="122" name="Shape 122"/>
          <p:cNvSpPr txBox="1"/>
          <p:nvPr/>
        </p:nvSpPr>
        <p:spPr>
          <a:xfrm>
            <a:off x="7010550" y="4953296"/>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a:solidFill>
                  <a:srgbClr val="666666"/>
                </a:solidFill>
                <a:latin typeface="Georgia"/>
                <a:ea typeface="Georgia"/>
                <a:cs typeface="Georgia"/>
                <a:sym typeface="Georgia"/>
              </a:rPr>
              <a:t>PwC</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Section header 4">
    <p:spTree>
      <p:nvGrpSpPr>
        <p:cNvPr id="1" name="Shape 123"/>
        <p:cNvGrpSpPr/>
        <p:nvPr/>
      </p:nvGrpSpPr>
      <p:grpSpPr>
        <a:xfrm>
          <a:off x="0" y="0"/>
          <a:ext cx="0" cy="0"/>
          <a:chOff x="0" y="0"/>
          <a:chExt cx="0" cy="0"/>
        </a:xfrm>
      </p:grpSpPr>
      <p:sp>
        <p:nvSpPr>
          <p:cNvPr id="124" name="Shape 124"/>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125" name="Shape 125"/>
          <p:cNvSpPr/>
          <p:nvPr/>
        </p:nvSpPr>
        <p:spPr>
          <a:xfrm>
            <a:off x="0" y="0"/>
            <a:ext cx="9144000" cy="5172600"/>
          </a:xfrm>
          <a:prstGeom prst="rect">
            <a:avLst/>
          </a:prstGeom>
          <a:solidFill>
            <a:srgbClr val="EFEFE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26" name="Shape 126"/>
          <p:cNvSpPr/>
          <p:nvPr/>
        </p:nvSpPr>
        <p:spPr>
          <a:xfrm>
            <a:off x="351450" y="0"/>
            <a:ext cx="8792399" cy="4750200"/>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27" name="Shape 127"/>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7F7F7F"/>
                </a:solidFill>
                <a:latin typeface="Georgia"/>
                <a:ea typeface="Georgia"/>
                <a:cs typeface="Georgia"/>
                <a:sym typeface="Georgia"/>
              </a:rPr>
              <a:t>Recruiting  </a:t>
            </a:r>
            <a:r>
              <a:rPr lang="en" sz="600" b="0" i="0" u="none" strike="noStrike" cap="none">
                <a:solidFill>
                  <a:srgbClr val="D9D9D9"/>
                </a:solidFill>
                <a:latin typeface="Georgia"/>
                <a:ea typeface="Georgia"/>
                <a:cs typeface="Georgia"/>
                <a:sym typeface="Georgia"/>
              </a:rPr>
              <a:t>| 2017</a:t>
            </a:r>
          </a:p>
        </p:txBody>
      </p:sp>
      <p:sp>
        <p:nvSpPr>
          <p:cNvPr id="128" name="Shape 128"/>
          <p:cNvSpPr txBox="1"/>
          <p:nvPr/>
        </p:nvSpPr>
        <p:spPr>
          <a:xfrm>
            <a:off x="7010550" y="4953296"/>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a:solidFill>
                  <a:srgbClr val="666666"/>
                </a:solidFill>
                <a:latin typeface="Georgia"/>
                <a:ea typeface="Georgia"/>
                <a:cs typeface="Georgia"/>
                <a:sym typeface="Georgia"/>
              </a:rPr>
              <a:t>PwC</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cSld name="Section header 3">
    <p:spTree>
      <p:nvGrpSpPr>
        <p:cNvPr id="1" name="Shape 129"/>
        <p:cNvGrpSpPr/>
        <p:nvPr/>
      </p:nvGrpSpPr>
      <p:grpSpPr>
        <a:xfrm>
          <a:off x="0" y="0"/>
          <a:ext cx="0" cy="0"/>
          <a:chOff x="0" y="0"/>
          <a:chExt cx="0" cy="0"/>
        </a:xfrm>
      </p:grpSpPr>
      <p:sp>
        <p:nvSpPr>
          <p:cNvPr id="130" name="Shape 130"/>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131" name="Shape 131"/>
          <p:cNvSpPr/>
          <p:nvPr/>
        </p:nvSpPr>
        <p:spPr>
          <a:xfrm>
            <a:off x="0" y="0"/>
            <a:ext cx="9144000" cy="5172600"/>
          </a:xfrm>
          <a:prstGeom prst="rect">
            <a:avLst/>
          </a:prstGeom>
          <a:solidFill>
            <a:srgbClr val="6023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AD3F39"/>
              </a:solidFill>
              <a:latin typeface="Arial"/>
              <a:ea typeface="Arial"/>
              <a:cs typeface="Arial"/>
              <a:sym typeface="Arial"/>
            </a:endParaRPr>
          </a:p>
        </p:txBody>
      </p:sp>
      <p:sp>
        <p:nvSpPr>
          <p:cNvPr id="132" name="Shape 132"/>
          <p:cNvSpPr/>
          <p:nvPr/>
        </p:nvSpPr>
        <p:spPr>
          <a:xfrm>
            <a:off x="351450" y="0"/>
            <a:ext cx="8792399" cy="4750200"/>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33" name="Shape 133"/>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B1403B"/>
                </a:solidFill>
                <a:latin typeface="Georgia"/>
                <a:ea typeface="Georgia"/>
                <a:cs typeface="Georgia"/>
                <a:sym typeface="Georgia"/>
              </a:rPr>
              <a:t>Recruiting  | 2017</a:t>
            </a:r>
          </a:p>
        </p:txBody>
      </p:sp>
      <p:sp>
        <p:nvSpPr>
          <p:cNvPr id="134" name="Shape 134"/>
          <p:cNvSpPr txBox="1"/>
          <p:nvPr/>
        </p:nvSpPr>
        <p:spPr>
          <a:xfrm>
            <a:off x="7010550" y="4953296"/>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a:solidFill>
                  <a:srgbClr val="B1403B"/>
                </a:solidFill>
                <a:latin typeface="Georgia"/>
                <a:ea typeface="Georgia"/>
                <a:cs typeface="Georgia"/>
                <a:sym typeface="Georgia"/>
              </a:rPr>
              <a:t>PwC</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Section header 3 1 2 1 1">
    <p:spTree>
      <p:nvGrpSpPr>
        <p:cNvPr id="1" name="Shape 135"/>
        <p:cNvGrpSpPr/>
        <p:nvPr/>
      </p:nvGrpSpPr>
      <p:grpSpPr>
        <a:xfrm>
          <a:off x="0" y="0"/>
          <a:ext cx="0" cy="0"/>
          <a:chOff x="0" y="0"/>
          <a:chExt cx="0" cy="0"/>
        </a:xfrm>
      </p:grpSpPr>
      <p:sp>
        <p:nvSpPr>
          <p:cNvPr id="136" name="Shape 136"/>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137" name="Shape 137"/>
          <p:cNvSpPr/>
          <p:nvPr/>
        </p:nvSpPr>
        <p:spPr>
          <a:xfrm>
            <a:off x="0" y="0"/>
            <a:ext cx="9144000" cy="5172600"/>
          </a:xfrm>
          <a:prstGeom prst="rect">
            <a:avLst/>
          </a:prstGeom>
          <a:solidFill>
            <a:srgbClr val="FFB6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38" name="Shape 138"/>
          <p:cNvSpPr/>
          <p:nvPr/>
        </p:nvSpPr>
        <p:spPr>
          <a:xfrm>
            <a:off x="351450" y="0"/>
            <a:ext cx="8792399" cy="4750200"/>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39" name="Shape 139"/>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FFEABE"/>
                </a:solidFill>
                <a:latin typeface="Georgia"/>
                <a:ea typeface="Georgia"/>
                <a:cs typeface="Georgia"/>
                <a:sym typeface="Georgia"/>
              </a:rPr>
              <a:t>Recruiting  | 2017</a:t>
            </a:r>
          </a:p>
        </p:txBody>
      </p:sp>
      <p:sp>
        <p:nvSpPr>
          <p:cNvPr id="140" name="Shape 140"/>
          <p:cNvSpPr txBox="1"/>
          <p:nvPr/>
        </p:nvSpPr>
        <p:spPr>
          <a:xfrm>
            <a:off x="7010550" y="4953296"/>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a:solidFill>
                  <a:srgbClr val="FFEABE"/>
                </a:solidFill>
                <a:latin typeface="Georgia"/>
                <a:ea typeface="Georgia"/>
                <a:cs typeface="Georgia"/>
                <a:sym typeface="Georgia"/>
              </a:rPr>
              <a:t>PwC</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Section header 3 1 2 1 1 1">
    <p:spTree>
      <p:nvGrpSpPr>
        <p:cNvPr id="1" name="Shape 141"/>
        <p:cNvGrpSpPr/>
        <p:nvPr/>
      </p:nvGrpSpPr>
      <p:grpSpPr>
        <a:xfrm>
          <a:off x="0" y="0"/>
          <a:ext cx="0" cy="0"/>
          <a:chOff x="0" y="0"/>
          <a:chExt cx="0" cy="0"/>
        </a:xfrm>
      </p:grpSpPr>
      <p:sp>
        <p:nvSpPr>
          <p:cNvPr id="142" name="Shape 142"/>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143" name="Shape 143"/>
          <p:cNvSpPr/>
          <p:nvPr/>
        </p:nvSpPr>
        <p:spPr>
          <a:xfrm>
            <a:off x="0" y="0"/>
            <a:ext cx="9144000" cy="5172600"/>
          </a:xfrm>
          <a:prstGeom prst="rect">
            <a:avLst/>
          </a:prstGeom>
          <a:solidFill>
            <a:srgbClr val="A3202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44" name="Shape 144"/>
          <p:cNvSpPr/>
          <p:nvPr/>
        </p:nvSpPr>
        <p:spPr>
          <a:xfrm>
            <a:off x="351450" y="0"/>
            <a:ext cx="8792399" cy="4750200"/>
          </a:xfrm>
          <a:prstGeom prst="rect">
            <a:avLst/>
          </a:prstGeom>
          <a:solidFill>
            <a:srgbClr val="FFFFFF"/>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45" name="Shape 145"/>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FF7373"/>
                </a:solidFill>
                <a:latin typeface="Georgia"/>
                <a:ea typeface="Georgia"/>
                <a:cs typeface="Georgia"/>
                <a:sym typeface="Georgia"/>
              </a:rPr>
              <a:t>Recruiting  | 2017</a:t>
            </a:r>
          </a:p>
        </p:txBody>
      </p:sp>
      <p:sp>
        <p:nvSpPr>
          <p:cNvPr id="146" name="Shape 146"/>
          <p:cNvSpPr txBox="1"/>
          <p:nvPr/>
        </p:nvSpPr>
        <p:spPr>
          <a:xfrm>
            <a:off x="7010550" y="4953296"/>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a:solidFill>
                  <a:srgbClr val="FF7373"/>
                </a:solidFill>
                <a:latin typeface="Georgia"/>
                <a:ea typeface="Georgia"/>
                <a:cs typeface="Georgia"/>
                <a:sym typeface="Georgia"/>
              </a:rPr>
              <a:t>PwC</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header 1 2 1">
    <p:spTree>
      <p:nvGrpSpPr>
        <p:cNvPr id="1" name="Shape 147"/>
        <p:cNvGrpSpPr/>
        <p:nvPr/>
      </p:nvGrpSpPr>
      <p:grpSpPr>
        <a:xfrm>
          <a:off x="0" y="0"/>
          <a:ext cx="0" cy="0"/>
          <a:chOff x="0" y="0"/>
          <a:chExt cx="0" cy="0"/>
        </a:xfrm>
      </p:grpSpPr>
      <p:sp>
        <p:nvSpPr>
          <p:cNvPr id="148" name="Shape 148"/>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149" name="Shape 149"/>
          <p:cNvSpPr/>
          <p:nvPr/>
        </p:nvSpPr>
        <p:spPr>
          <a:xfrm>
            <a:off x="-26150" y="0"/>
            <a:ext cx="9192900" cy="5172600"/>
          </a:xfrm>
          <a:prstGeom prst="rect">
            <a:avLst/>
          </a:prstGeom>
          <a:solidFill>
            <a:srgbClr val="DB536A"/>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50" name="Shape 150"/>
          <p:cNvSpPr/>
          <p:nvPr/>
        </p:nvSpPr>
        <p:spPr>
          <a:xfrm>
            <a:off x="351450" y="0"/>
            <a:ext cx="8815200" cy="4750200"/>
          </a:xfrm>
          <a:prstGeom prst="rect">
            <a:avLst/>
          </a:prstGeom>
          <a:solidFill>
            <a:srgbClr val="E0301E"/>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pic>
        <p:nvPicPr>
          <p:cNvPr id="151" name="Shape 151"/>
          <p:cNvPicPr preferRelativeResize="0"/>
          <p:nvPr/>
        </p:nvPicPr>
        <p:blipFill rotWithShape="1">
          <a:blip r:embed="rId2">
            <a:alphaModFix amt="14000"/>
          </a:blip>
          <a:srcRect t="4259" b="4706"/>
          <a:stretch/>
        </p:blipFill>
        <p:spPr>
          <a:xfrm>
            <a:off x="3293021" y="0"/>
            <a:ext cx="4554022" cy="4748949"/>
          </a:xfrm>
          <a:prstGeom prst="rect">
            <a:avLst/>
          </a:prstGeom>
          <a:noFill/>
          <a:ln>
            <a:noFill/>
          </a:ln>
        </p:spPr>
      </p:pic>
      <p:sp>
        <p:nvSpPr>
          <p:cNvPr id="152" name="Shape 152"/>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FFB4BE"/>
                </a:solidFill>
                <a:latin typeface="Georgia"/>
                <a:ea typeface="Georgia"/>
                <a:cs typeface="Georgia"/>
                <a:sym typeface="Georgia"/>
              </a:rPr>
              <a:t>Recruiting  | 2017</a:t>
            </a:r>
          </a:p>
        </p:txBody>
      </p:sp>
      <p:sp>
        <p:nvSpPr>
          <p:cNvPr id="153" name="Shape 153"/>
          <p:cNvSpPr txBox="1"/>
          <p:nvPr/>
        </p:nvSpPr>
        <p:spPr>
          <a:xfrm>
            <a:off x="7324924" y="4878243"/>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endParaRPr lang="en" sz="600" b="0" i="0" u="none" strike="noStrike" cap="none" dirty="0">
              <a:solidFill>
                <a:srgbClr val="FFB4BE"/>
              </a:solidFill>
              <a:latin typeface="Georgia"/>
              <a:ea typeface="Georgia"/>
              <a:cs typeface="Georgia"/>
              <a:sym typeface="Georgia"/>
            </a:endParaRPr>
          </a:p>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dirty="0">
                <a:solidFill>
                  <a:srgbClr val="FFB4BE"/>
                </a:solidFill>
                <a:latin typeface="Georgia"/>
                <a:ea typeface="Georgia"/>
                <a:cs typeface="Georgia"/>
                <a:sym typeface="Georgia"/>
              </a:rPr>
              <a:t>PwC</a:t>
            </a:r>
          </a:p>
        </p:txBody>
      </p:sp>
      <p:sp>
        <p:nvSpPr>
          <p:cNvPr id="9" name="Shape 67"/>
          <p:cNvSpPr txBox="1"/>
          <p:nvPr userDrawn="1"/>
        </p:nvSpPr>
        <p:spPr>
          <a:xfrm>
            <a:off x="7674637" y="4898343"/>
            <a:ext cx="1467900" cy="157499"/>
          </a:xfrm>
          <a:prstGeom prst="rect">
            <a:avLst/>
          </a:prstGeom>
          <a:noFill/>
          <a:ln>
            <a:noFill/>
          </a:ln>
        </p:spPr>
        <p:txBody>
          <a:bodyPr wrap="square" lIns="71425" tIns="71425" rIns="71425" bIns="71425" anchor="t" anchorCtr="0">
            <a:noAutofit/>
          </a:bodyPr>
          <a:lstStyle/>
          <a:p>
            <a:pPr marL="0" marR="0" lvl="0" indent="0" algn="r" rtl="0">
              <a:lnSpc>
                <a:spcPct val="100000"/>
              </a:lnSpc>
              <a:spcBef>
                <a:spcPts val="0"/>
              </a:spcBef>
              <a:spcAft>
                <a:spcPts val="0"/>
              </a:spcAft>
              <a:buClr>
                <a:srgbClr val="D9D9D9"/>
              </a:buClr>
              <a:buSzPct val="25000"/>
              <a:buFont typeface="Helvetica Neue"/>
              <a:buNone/>
            </a:pPr>
            <a:fld id="{00000000-1234-1234-1234-123412341234}" type="slidenum">
              <a:rPr lang="en" sz="1000" b="1" i="0" u="none" strike="noStrike" cap="none" baseline="30000">
                <a:solidFill>
                  <a:srgbClr val="D9D9D9"/>
                </a:solidFill>
                <a:latin typeface="Helvetica Neue"/>
                <a:ea typeface="Helvetica Neue"/>
                <a:cs typeface="Helvetica Neue"/>
                <a:sym typeface="Helvetica Neue"/>
              </a:rPr>
              <a:t>‹#›</a:t>
            </a:fld>
            <a:endParaRPr lang="en" sz="1000" b="1" i="0" u="none" strike="noStrike" cap="none" baseline="30000" dirty="0">
              <a:solidFill>
                <a:srgbClr val="D9D9D9"/>
              </a:solidFill>
              <a:latin typeface="Helvetica Neue"/>
              <a:ea typeface="Helvetica Neue"/>
              <a:cs typeface="Helvetica Neue"/>
              <a:sym typeface="Helvetica Neue"/>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Section header 1 1 2">
    <p:spTree>
      <p:nvGrpSpPr>
        <p:cNvPr id="1" name="Shape 155"/>
        <p:cNvGrpSpPr/>
        <p:nvPr/>
      </p:nvGrpSpPr>
      <p:grpSpPr>
        <a:xfrm>
          <a:off x="0" y="0"/>
          <a:ext cx="0" cy="0"/>
          <a:chOff x="0" y="0"/>
          <a:chExt cx="0" cy="0"/>
        </a:xfrm>
      </p:grpSpPr>
      <p:sp>
        <p:nvSpPr>
          <p:cNvPr id="156" name="Shape 156"/>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fld id="{00000000-1234-1234-1234-123412341234}" type="slidenum">
              <a:rPr lang="en" sz="1400" b="0" i="0" u="none" strike="noStrike" cap="none">
                <a:solidFill>
                  <a:srgbClr val="000000"/>
                </a:solidFill>
                <a:latin typeface="Arial"/>
                <a:ea typeface="Arial"/>
                <a:cs typeface="Arial"/>
                <a:sym typeface="Arial"/>
              </a:rPr>
              <a:t>‹#›</a:t>
            </a:fld>
            <a:endParaRPr lang="en" sz="1400" b="0" i="0" u="none" strike="noStrike" cap="none">
              <a:solidFill>
                <a:srgbClr val="000000"/>
              </a:solidFill>
              <a:latin typeface="Arial"/>
              <a:ea typeface="Arial"/>
              <a:cs typeface="Arial"/>
              <a:sym typeface="Arial"/>
            </a:endParaRPr>
          </a:p>
        </p:txBody>
      </p:sp>
      <p:sp>
        <p:nvSpPr>
          <p:cNvPr id="157" name="Shape 157"/>
          <p:cNvSpPr/>
          <p:nvPr/>
        </p:nvSpPr>
        <p:spPr>
          <a:xfrm>
            <a:off x="-26150" y="0"/>
            <a:ext cx="9192900" cy="5172600"/>
          </a:xfrm>
          <a:prstGeom prst="rect">
            <a:avLst/>
          </a:prstGeom>
          <a:solidFill>
            <a:srgbClr val="FFB6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58" name="Shape 158"/>
          <p:cNvSpPr/>
          <p:nvPr/>
        </p:nvSpPr>
        <p:spPr>
          <a:xfrm>
            <a:off x="351450" y="0"/>
            <a:ext cx="8815200" cy="4750200"/>
          </a:xfrm>
          <a:prstGeom prst="rect">
            <a:avLst/>
          </a:prstGeom>
          <a:solidFill>
            <a:srgbClr val="DC6900"/>
          </a:solidFill>
          <a:ln>
            <a:noFill/>
          </a:ln>
        </p:spPr>
        <p:txBody>
          <a:bodyPr wrap="square"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dirty="0">
              <a:solidFill>
                <a:srgbClr val="000000"/>
              </a:solidFill>
              <a:latin typeface="Arial"/>
              <a:ea typeface="Arial"/>
              <a:cs typeface="Arial"/>
              <a:sym typeface="Arial"/>
            </a:endParaRPr>
          </a:p>
        </p:txBody>
      </p:sp>
      <p:sp>
        <p:nvSpPr>
          <p:cNvPr id="159" name="Shape 159"/>
          <p:cNvSpPr txBox="1"/>
          <p:nvPr/>
        </p:nvSpPr>
        <p:spPr>
          <a:xfrm>
            <a:off x="351450" y="4945800"/>
            <a:ext cx="2501400" cy="197699"/>
          </a:xfrm>
          <a:prstGeom prst="rect">
            <a:avLst/>
          </a:prstGeom>
          <a:noFill/>
          <a:ln>
            <a:noFill/>
          </a:ln>
        </p:spPr>
        <p:txBody>
          <a:bodyPr wrap="square" lIns="0" tIns="0" rIns="0" bIns="0" anchor="t" anchorCtr="0">
            <a:noAutofit/>
          </a:bodyPr>
          <a:lstStyle/>
          <a:p>
            <a:pPr marL="0" marR="0" lvl="0" indent="0" algn="l" rtl="0">
              <a:lnSpc>
                <a:spcPct val="100000"/>
              </a:lnSpc>
              <a:spcBef>
                <a:spcPts val="0"/>
              </a:spcBef>
              <a:spcAft>
                <a:spcPts val="0"/>
              </a:spcAft>
              <a:buClr>
                <a:srgbClr val="000000"/>
              </a:buClr>
              <a:buSzPct val="25000"/>
              <a:buFont typeface="Georgia"/>
              <a:buNone/>
            </a:pPr>
            <a:r>
              <a:rPr lang="en" sz="600" b="0" i="0" u="none" strike="noStrike" cap="none">
                <a:solidFill>
                  <a:srgbClr val="FFEABE"/>
                </a:solidFill>
                <a:latin typeface="Georgia"/>
                <a:ea typeface="Georgia"/>
                <a:cs typeface="Georgia"/>
                <a:sym typeface="Georgia"/>
              </a:rPr>
              <a:t>Recruiting  | 2017</a:t>
            </a:r>
          </a:p>
        </p:txBody>
      </p:sp>
      <p:sp>
        <p:nvSpPr>
          <p:cNvPr id="160" name="Shape 160"/>
          <p:cNvSpPr txBox="1"/>
          <p:nvPr/>
        </p:nvSpPr>
        <p:spPr>
          <a:xfrm>
            <a:off x="7010550" y="4953296"/>
            <a:ext cx="650999" cy="197699"/>
          </a:xfrm>
          <a:prstGeom prst="rect">
            <a:avLst/>
          </a:prstGeom>
          <a:noFill/>
          <a:ln>
            <a:noFill/>
          </a:ln>
        </p:spPr>
        <p:txBody>
          <a:bodyPr wrap="square" lIns="0" tIns="0" rIns="0" bIns="0" anchor="t" anchorCtr="0">
            <a:noAutofit/>
          </a:bodyPr>
          <a:lstStyle/>
          <a:p>
            <a:pPr marL="0" marR="0" lvl="0" indent="0" algn="ctr" rtl="0">
              <a:lnSpc>
                <a:spcPct val="100000"/>
              </a:lnSpc>
              <a:spcBef>
                <a:spcPts val="0"/>
              </a:spcBef>
              <a:spcAft>
                <a:spcPts val="0"/>
              </a:spcAft>
              <a:buClr>
                <a:srgbClr val="000000"/>
              </a:buClr>
              <a:buSzPct val="25000"/>
              <a:buFont typeface="Georgia"/>
              <a:buNone/>
            </a:pPr>
            <a:r>
              <a:rPr lang="en" sz="600" b="0" i="0" u="none" strike="noStrike" cap="none">
                <a:solidFill>
                  <a:srgbClr val="FFEABE"/>
                </a:solidFill>
                <a:latin typeface="Georgia"/>
                <a:ea typeface="Georgia"/>
                <a:cs typeface="Georgia"/>
                <a:sym typeface="Georgia"/>
              </a:rPr>
              <a:t>PwC</a:t>
            </a:r>
          </a:p>
        </p:txBody>
      </p:sp>
      <p:pic>
        <p:nvPicPr>
          <p:cNvPr id="161" name="Shape 161"/>
          <p:cNvPicPr preferRelativeResize="0"/>
          <p:nvPr/>
        </p:nvPicPr>
        <p:blipFill rotWithShape="1">
          <a:blip r:embed="rId2">
            <a:alphaModFix amt="14000"/>
          </a:blip>
          <a:srcRect t="4128" r="-8399" b="4511"/>
          <a:stretch/>
        </p:blipFill>
        <p:spPr>
          <a:xfrm>
            <a:off x="3293800" y="0"/>
            <a:ext cx="5143397" cy="4753623"/>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4.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theme" Target="../theme/theme2.xml"/><Relationship Id="rId2" Type="http://schemas.openxmlformats.org/officeDocument/2006/relationships/slideLayout" Target="../slideLayouts/slideLayout18.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rtl="0">
              <a:spcBef>
                <a:spcPts val="0"/>
              </a:spcBef>
              <a:buClr>
                <a:schemeClr val="dk1"/>
              </a:buClr>
              <a:buFont typeface="Arial"/>
              <a:buNone/>
              <a:defRPr sz="2800">
                <a:solidFill>
                  <a:schemeClr val="dk1"/>
                </a:solidFill>
              </a:defRPr>
            </a:lvl2pPr>
            <a:lvl3pPr lvl="2" indent="0" rtl="0">
              <a:spcBef>
                <a:spcPts val="0"/>
              </a:spcBef>
              <a:buClr>
                <a:schemeClr val="dk1"/>
              </a:buClr>
              <a:buFont typeface="Arial"/>
              <a:buNone/>
              <a:defRPr sz="2800">
                <a:solidFill>
                  <a:schemeClr val="dk1"/>
                </a:solidFill>
              </a:defRPr>
            </a:lvl3pPr>
            <a:lvl4pPr lvl="3" indent="0" rtl="0">
              <a:spcBef>
                <a:spcPts val="0"/>
              </a:spcBef>
              <a:buClr>
                <a:schemeClr val="dk1"/>
              </a:buClr>
              <a:buFont typeface="Arial"/>
              <a:buNone/>
              <a:defRPr sz="2800">
                <a:solidFill>
                  <a:schemeClr val="dk1"/>
                </a:solidFill>
              </a:defRPr>
            </a:lvl4pPr>
            <a:lvl5pPr lvl="4" indent="0" rtl="0">
              <a:spcBef>
                <a:spcPts val="0"/>
              </a:spcBef>
              <a:buClr>
                <a:schemeClr val="dk1"/>
              </a:buClr>
              <a:buFont typeface="Arial"/>
              <a:buNone/>
              <a:defRPr sz="2800">
                <a:solidFill>
                  <a:schemeClr val="dk1"/>
                </a:solidFill>
              </a:defRPr>
            </a:lvl5pPr>
            <a:lvl6pPr lvl="5" indent="0" rtl="0">
              <a:spcBef>
                <a:spcPts val="0"/>
              </a:spcBef>
              <a:buClr>
                <a:schemeClr val="dk1"/>
              </a:buClr>
              <a:buFont typeface="Arial"/>
              <a:buNone/>
              <a:defRPr sz="2800">
                <a:solidFill>
                  <a:schemeClr val="dk1"/>
                </a:solidFill>
              </a:defRPr>
            </a:lvl6pPr>
            <a:lvl7pPr lvl="6" indent="0" rtl="0">
              <a:spcBef>
                <a:spcPts val="0"/>
              </a:spcBef>
              <a:buClr>
                <a:schemeClr val="dk1"/>
              </a:buClr>
              <a:buFont typeface="Arial"/>
              <a:buNone/>
              <a:defRPr sz="2800">
                <a:solidFill>
                  <a:schemeClr val="dk1"/>
                </a:solidFill>
              </a:defRPr>
            </a:lvl7pPr>
            <a:lvl8pPr lvl="7" indent="0" rtl="0">
              <a:spcBef>
                <a:spcPts val="0"/>
              </a:spcBef>
              <a:buClr>
                <a:schemeClr val="dk1"/>
              </a:buClr>
              <a:buFont typeface="Arial"/>
              <a:buNone/>
              <a:defRPr sz="2800">
                <a:solidFill>
                  <a:schemeClr val="dk1"/>
                </a:solidFill>
              </a:defRPr>
            </a:lvl8pPr>
            <a:lvl9pPr lvl="8" indent="0" rtl="0">
              <a:spcBef>
                <a:spcPts val="0"/>
              </a:spcBef>
              <a:buClr>
                <a:schemeClr val="dk1"/>
              </a:buClr>
              <a:buFont typeface="Arial"/>
              <a:buNone/>
              <a:defRPr sz="2800">
                <a:solidFill>
                  <a:schemeClr val="dk1"/>
                </a:solidFill>
              </a:defRPr>
            </a:lvl9pPr>
          </a:lstStyle>
          <a:p>
            <a:endParaRPr/>
          </a:p>
        </p:txBody>
      </p:sp>
      <p:sp>
        <p:nvSpPr>
          <p:cNvPr id="7" name="Shape 7"/>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lstStyle>
            <a:lvl1pPr marL="114300" marR="0" lvl="0" indent="0" algn="l" rtl="0">
              <a:lnSpc>
                <a:spcPct val="115000"/>
              </a:lnSpc>
              <a:spcBef>
                <a:spcPts val="0"/>
              </a:spcBef>
              <a:spcAft>
                <a:spcPts val="1600"/>
              </a:spcAft>
              <a:buClr>
                <a:schemeClr val="dk2"/>
              </a:buClr>
              <a:buSzPct val="100000"/>
              <a:buFont typeface="Arial"/>
              <a:buChar char="●"/>
              <a:defRPr sz="1800" b="0" i="0" u="none" strike="noStrike" cap="none">
                <a:solidFill>
                  <a:schemeClr val="dk2"/>
                </a:solidFill>
                <a:latin typeface="Arial"/>
                <a:ea typeface="Arial"/>
                <a:cs typeface="Arial"/>
                <a:sym typeface="Arial"/>
              </a:defRPr>
            </a:lvl1pPr>
            <a:lvl2pPr marL="546100" marR="0" lvl="1"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1003300" marR="0" lvl="2"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1460500" marR="0" lvl="3"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1917700" marR="0" lvl="4"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2374900" marR="0" lvl="5"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2832100" marR="0" lvl="6"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3289300" marR="0" lvl="7"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3746500" marR="0" lvl="8"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dirty="0"/>
          </a:p>
        </p:txBody>
      </p:sp>
      <p:sp>
        <p:nvSpPr>
          <p:cNvPr id="8" name="Shape 8"/>
          <p:cNvSpPr txBox="1">
            <a:spLocks noGrp="1"/>
          </p:cNvSpPr>
          <p:nvPr>
            <p:ph type="sldNum" idx="12"/>
          </p:nvPr>
        </p:nvSpPr>
        <p:spPr>
          <a:xfrm>
            <a:off x="8472457" y="4801094"/>
            <a:ext cx="548699" cy="393600"/>
          </a:xfrm>
          <a:prstGeom prst="rect">
            <a:avLst/>
          </a:prstGeom>
          <a:noFill/>
          <a:ln>
            <a:noFill/>
          </a:ln>
        </p:spPr>
        <p:txBody>
          <a:bodyPr wrap="square" lIns="91425" tIns="91425" rIns="91425" bIns="91425" anchor="ctr" anchorCtr="0">
            <a:noAutofit/>
          </a:bodyPr>
          <a:lstStyle/>
          <a:p>
            <a:pPr marL="0" marR="0" lvl="0" indent="0" algn="r" rtl="0">
              <a:lnSpc>
                <a:spcPct val="100000"/>
              </a:lnSpc>
              <a:spcBef>
                <a:spcPts val="0"/>
              </a:spcBef>
              <a:spcAft>
                <a:spcPts val="0"/>
              </a:spcAft>
              <a:buClr>
                <a:srgbClr val="999999"/>
              </a:buClr>
              <a:buSzPct val="25000"/>
              <a:buFont typeface="Helvetica Neue"/>
              <a:buNone/>
            </a:pPr>
            <a:fld id="{00000000-1234-1234-1234-123412341234}" type="slidenum">
              <a:rPr lang="en" sz="600" b="0" i="0" u="none" strike="noStrike" cap="none">
                <a:solidFill>
                  <a:srgbClr val="999999"/>
                </a:solidFill>
                <a:latin typeface="Helvetica Neue"/>
                <a:ea typeface="Helvetica Neue"/>
                <a:cs typeface="Helvetica Neue"/>
                <a:sym typeface="Helvetica Neue"/>
              </a:rPr>
              <a:t>‹#›</a:t>
            </a:fld>
            <a:endParaRPr lang="en" sz="600" b="0" i="0" u="none" strike="noStrike" cap="none">
              <a:solidFill>
                <a:srgbClr val="999999"/>
              </a:solidFill>
              <a:latin typeface="Helvetica Neue"/>
              <a:ea typeface="Helvetica Neue"/>
              <a:cs typeface="Helvetica Neue"/>
              <a:sym typeface="Helvetica Neue"/>
            </a:endParaRPr>
          </a:p>
        </p:txBody>
      </p:sp>
    </p:spTree>
  </p:cSld>
  <p:clrMap bg1="lt1" tx1="dk1" bg2="dk2" tx2="lt2" accent1="accent1" accent2="accent2" accent3="accent3" accent4="accent4" accent5="accent5" accent6="accent6" hlink="hlink" folHlink="folHlink"/>
  <p:sldLayoutIdLst>
    <p:sldLayoutId id="2147483648" r:id="rId1"/>
    <p:sldLayoutId id="2147483657" r:id="rId2"/>
    <p:sldLayoutId id="2147483668" r:id="rId3"/>
    <p:sldLayoutId id="2147483669" r:id="rId4"/>
    <p:sldLayoutId id="2147483670" r:id="rId5"/>
    <p:sldLayoutId id="2147483671" r:id="rId6"/>
    <p:sldLayoutId id="2147483672" r:id="rId7"/>
    <p:sldLayoutId id="2147483673" r:id="rId8"/>
    <p:sldLayoutId id="2147483674" r:id="rId9"/>
    <p:sldLayoutId id="2147483675" r:id="rId10"/>
    <p:sldLayoutId id="2147483676" r:id="rId11"/>
    <p:sldLayoutId id="2147483677" r:id="rId12"/>
    <p:sldLayoutId id="2147483678" r:id="rId13"/>
    <p:sldLayoutId id="2147483679" r:id="rId14"/>
    <p:sldLayoutId id="2147483680" r:id="rId15"/>
    <p:sldLayoutId id="2147483681" r:id="rId1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56"/>
        <p:cNvGrpSpPr/>
        <p:nvPr/>
      </p:nvGrpSpPr>
      <p:grpSpPr>
        <a:xfrm>
          <a:off x="0" y="0"/>
          <a:ext cx="0" cy="0"/>
          <a:chOff x="0" y="0"/>
          <a:chExt cx="0" cy="0"/>
        </a:xfrm>
      </p:grpSpPr>
      <p:sp>
        <p:nvSpPr>
          <p:cNvPr id="257" name="Shape 257"/>
          <p:cNvSpPr txBox="1">
            <a:spLocks noGrp="1"/>
          </p:cNvSpPr>
          <p:nvPr>
            <p:ph type="title"/>
          </p:nvPr>
        </p:nvSpPr>
        <p:spPr>
          <a:xfrm>
            <a:off x="311700" y="445025"/>
            <a:ext cx="8520599" cy="572699"/>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1"/>
              </a:buClr>
              <a:buFont typeface="Arial"/>
              <a:buNone/>
              <a:defRPr sz="2800" b="0" i="0" u="none" strike="noStrike" cap="none">
                <a:solidFill>
                  <a:schemeClr val="dk1"/>
                </a:solidFill>
                <a:latin typeface="Arial"/>
                <a:ea typeface="Arial"/>
                <a:cs typeface="Arial"/>
                <a:sym typeface="Arial"/>
              </a:defRPr>
            </a:lvl1pPr>
            <a:lvl2pPr lvl="1" indent="0">
              <a:spcBef>
                <a:spcPts val="0"/>
              </a:spcBef>
              <a:buClr>
                <a:schemeClr val="dk1"/>
              </a:buClr>
              <a:buFont typeface="Arial"/>
              <a:buNone/>
              <a:defRPr sz="2800">
                <a:solidFill>
                  <a:schemeClr val="dk1"/>
                </a:solidFill>
              </a:defRPr>
            </a:lvl2pPr>
            <a:lvl3pPr lvl="2" indent="0">
              <a:spcBef>
                <a:spcPts val="0"/>
              </a:spcBef>
              <a:buClr>
                <a:schemeClr val="dk1"/>
              </a:buClr>
              <a:buFont typeface="Arial"/>
              <a:buNone/>
              <a:defRPr sz="2800">
                <a:solidFill>
                  <a:schemeClr val="dk1"/>
                </a:solidFill>
              </a:defRPr>
            </a:lvl3pPr>
            <a:lvl4pPr lvl="3" indent="0">
              <a:spcBef>
                <a:spcPts val="0"/>
              </a:spcBef>
              <a:buClr>
                <a:schemeClr val="dk1"/>
              </a:buClr>
              <a:buFont typeface="Arial"/>
              <a:buNone/>
              <a:defRPr sz="2800">
                <a:solidFill>
                  <a:schemeClr val="dk1"/>
                </a:solidFill>
              </a:defRPr>
            </a:lvl4pPr>
            <a:lvl5pPr lvl="4" indent="0">
              <a:spcBef>
                <a:spcPts val="0"/>
              </a:spcBef>
              <a:buClr>
                <a:schemeClr val="dk1"/>
              </a:buClr>
              <a:buFont typeface="Arial"/>
              <a:buNone/>
              <a:defRPr sz="2800">
                <a:solidFill>
                  <a:schemeClr val="dk1"/>
                </a:solidFill>
              </a:defRPr>
            </a:lvl5pPr>
            <a:lvl6pPr lvl="5" indent="0">
              <a:spcBef>
                <a:spcPts val="0"/>
              </a:spcBef>
              <a:buClr>
                <a:schemeClr val="dk1"/>
              </a:buClr>
              <a:buFont typeface="Arial"/>
              <a:buNone/>
              <a:defRPr sz="2800">
                <a:solidFill>
                  <a:schemeClr val="dk1"/>
                </a:solidFill>
              </a:defRPr>
            </a:lvl6pPr>
            <a:lvl7pPr lvl="6" indent="0">
              <a:spcBef>
                <a:spcPts val="0"/>
              </a:spcBef>
              <a:buClr>
                <a:schemeClr val="dk1"/>
              </a:buClr>
              <a:buFont typeface="Arial"/>
              <a:buNone/>
              <a:defRPr sz="2800">
                <a:solidFill>
                  <a:schemeClr val="dk1"/>
                </a:solidFill>
              </a:defRPr>
            </a:lvl7pPr>
            <a:lvl8pPr lvl="7" indent="0">
              <a:spcBef>
                <a:spcPts val="0"/>
              </a:spcBef>
              <a:buClr>
                <a:schemeClr val="dk1"/>
              </a:buClr>
              <a:buFont typeface="Arial"/>
              <a:buNone/>
              <a:defRPr sz="2800">
                <a:solidFill>
                  <a:schemeClr val="dk1"/>
                </a:solidFill>
              </a:defRPr>
            </a:lvl8pPr>
            <a:lvl9pPr lvl="8" indent="0">
              <a:spcBef>
                <a:spcPts val="0"/>
              </a:spcBef>
              <a:buClr>
                <a:schemeClr val="dk1"/>
              </a:buClr>
              <a:buFont typeface="Arial"/>
              <a:buNone/>
              <a:defRPr sz="2800">
                <a:solidFill>
                  <a:schemeClr val="dk1"/>
                </a:solidFill>
              </a:defRPr>
            </a:lvl9pPr>
          </a:lstStyle>
          <a:p>
            <a:endParaRPr/>
          </a:p>
        </p:txBody>
      </p:sp>
      <p:sp>
        <p:nvSpPr>
          <p:cNvPr id="258" name="Shape 258"/>
          <p:cNvSpPr txBox="1">
            <a:spLocks noGrp="1"/>
          </p:cNvSpPr>
          <p:nvPr>
            <p:ph type="body" idx="1"/>
          </p:nvPr>
        </p:nvSpPr>
        <p:spPr>
          <a:xfrm>
            <a:off x="311700" y="1152475"/>
            <a:ext cx="8520599" cy="3416400"/>
          </a:xfrm>
          <a:prstGeom prst="rect">
            <a:avLst/>
          </a:prstGeom>
          <a:noFill/>
          <a:ln>
            <a:noFill/>
          </a:ln>
        </p:spPr>
        <p:txBody>
          <a:bodyPr wrap="square" lIns="91425" tIns="91425" rIns="91425" bIns="91425" anchor="t" anchorCtr="0"/>
          <a:lstStyle>
            <a:lvl1pPr marL="114300" marR="0" lvl="0" indent="0" algn="l" rtl="0">
              <a:lnSpc>
                <a:spcPct val="115000"/>
              </a:lnSpc>
              <a:spcBef>
                <a:spcPts val="0"/>
              </a:spcBef>
              <a:spcAft>
                <a:spcPts val="1600"/>
              </a:spcAft>
              <a:buClr>
                <a:schemeClr val="dk2"/>
              </a:buClr>
              <a:buSzPct val="100000"/>
              <a:buFont typeface="Arial"/>
              <a:buChar char="●"/>
              <a:defRPr sz="1800" b="0" i="0" u="none" strike="noStrike" cap="none">
                <a:solidFill>
                  <a:schemeClr val="dk2"/>
                </a:solidFill>
                <a:latin typeface="Arial"/>
                <a:ea typeface="Arial"/>
                <a:cs typeface="Arial"/>
                <a:sym typeface="Arial"/>
              </a:defRPr>
            </a:lvl1pPr>
            <a:lvl2pPr marL="546100" marR="0" lvl="1"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2pPr>
            <a:lvl3pPr marL="1003300" marR="0" lvl="2"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3pPr>
            <a:lvl4pPr marL="1460500" marR="0" lvl="3"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4pPr>
            <a:lvl5pPr marL="1917700" marR="0" lvl="4"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5pPr>
            <a:lvl6pPr marL="2374900" marR="0" lvl="5"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6pPr>
            <a:lvl7pPr marL="2832100" marR="0" lvl="6"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7pPr>
            <a:lvl8pPr marL="3289300" marR="0" lvl="7"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8pPr>
            <a:lvl9pPr marL="3746500" marR="0" lvl="8" indent="0" algn="l" rtl="0">
              <a:lnSpc>
                <a:spcPct val="115000"/>
              </a:lnSpc>
              <a:spcBef>
                <a:spcPts val="0"/>
              </a:spcBef>
              <a:spcAft>
                <a:spcPts val="1600"/>
              </a:spcAft>
              <a:buClr>
                <a:schemeClr val="dk2"/>
              </a:buClr>
              <a:buSzPct val="100000"/>
              <a:buFont typeface="Arial"/>
              <a:buChar char="■"/>
              <a:defRPr sz="1400" b="0" i="0" u="none" strike="noStrike" cap="none">
                <a:solidFill>
                  <a:schemeClr val="dk2"/>
                </a:solidFill>
                <a:latin typeface="Arial"/>
                <a:ea typeface="Arial"/>
                <a:cs typeface="Arial"/>
                <a:sym typeface="Arial"/>
              </a:defRPr>
            </a:lvl9pPr>
          </a:lstStyle>
          <a:p>
            <a:endParaRPr/>
          </a:p>
        </p:txBody>
      </p:sp>
      <p:sp>
        <p:nvSpPr>
          <p:cNvPr id="259" name="Shape 259"/>
          <p:cNvSpPr txBox="1">
            <a:spLocks noGrp="1"/>
          </p:cNvSpPr>
          <p:nvPr>
            <p:ph type="sldNum" idx="12"/>
          </p:nvPr>
        </p:nvSpPr>
        <p:spPr>
          <a:xfrm>
            <a:off x="8472457" y="4663216"/>
            <a:ext cx="548699" cy="393600"/>
          </a:xfrm>
          <a:prstGeom prst="rect">
            <a:avLst/>
          </a:prstGeom>
          <a:noFill/>
          <a:ln>
            <a:noFill/>
          </a:ln>
        </p:spPr>
        <p:txBody>
          <a:bodyPr wrap="square" lIns="91425" tIns="91425" rIns="91425" bIns="91425" anchor="ctr" anchorCtr="0">
            <a:noAutofit/>
          </a:bodyPr>
          <a:lstStyle/>
          <a:p>
            <a:pPr marL="0" marR="0" lvl="0" indent="0" algn="r" rtl="0">
              <a:lnSpc>
                <a:spcPct val="100000"/>
              </a:lnSpc>
              <a:spcBef>
                <a:spcPts val="0"/>
              </a:spcBef>
              <a:spcAft>
                <a:spcPts val="0"/>
              </a:spcAft>
              <a:buClr>
                <a:schemeClr val="dk2"/>
              </a:buClr>
              <a:buSzPct val="25000"/>
              <a:buFont typeface="Arial"/>
              <a:buNone/>
            </a:pPr>
            <a:fld id="{00000000-1234-1234-1234-123412341234}" type="slidenum">
              <a:rPr lang="en" sz="1000" b="0" i="0" u="none" strike="noStrike" cap="none">
                <a:solidFill>
                  <a:schemeClr val="dk2"/>
                </a:solidFill>
                <a:latin typeface="Arial"/>
                <a:ea typeface="Arial"/>
                <a:cs typeface="Arial"/>
                <a:sym typeface="Arial"/>
              </a:rPr>
              <a:t>‹#›</a:t>
            </a:fld>
            <a:endParaRPr lang="en" sz="1000" b="0" i="0" u="none" strike="noStrike" cap="none">
              <a:solidFill>
                <a:schemeClr val="dk2"/>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sldLayoutIdLst>
    <p:sldLayoutId id="2147483682" r:id="rId1"/>
    <p:sldLayoutId id="2147483683" r:id="rId2"/>
    <p:sldLayoutId id="2147483684" r:id="rId3"/>
    <p:sldLayoutId id="2147483685" r:id="rId4"/>
    <p:sldLayoutId id="2147483686" r:id="rId5"/>
    <p:sldLayoutId id="2147483687" r:id="rId6"/>
    <p:sldLayoutId id="2147483688" r:id="rId7"/>
    <p:sldLayoutId id="2147483689" r:id="rId8"/>
    <p:sldLayoutId id="2147483690" r:id="rId9"/>
    <p:sldLayoutId id="2147483691" r:id="rId10"/>
    <p:sldLayoutId id="2147483692"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5.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slideLayout" Target="../slideLayouts/slideLayout2.xml"/><Relationship Id="rId7" Type="http://schemas.openxmlformats.org/officeDocument/2006/relationships/image" Target="../media/image15.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11.xml"/><Relationship Id="rId9"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5.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5.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5.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5.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5.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6D6FF"/>
        </a:solidFill>
        <a:effectLst/>
      </p:bgPr>
    </p:bg>
    <p:spTree>
      <p:nvGrpSpPr>
        <p:cNvPr id="1" name="Shape 307"/>
        <p:cNvGrpSpPr/>
        <p:nvPr/>
      </p:nvGrpSpPr>
      <p:grpSpPr>
        <a:xfrm>
          <a:off x="0" y="0"/>
          <a:ext cx="0" cy="0"/>
          <a:chOff x="0" y="0"/>
          <a:chExt cx="0" cy="0"/>
        </a:xfrm>
      </p:grpSpPr>
      <p:sp>
        <p:nvSpPr>
          <p:cNvPr id="4" name="Shape 308"/>
          <p:cNvSpPr txBox="1"/>
          <p:nvPr/>
        </p:nvSpPr>
        <p:spPr>
          <a:xfrm>
            <a:off x="833950" y="2615901"/>
            <a:ext cx="7557600" cy="1465016"/>
          </a:xfrm>
          <a:prstGeom prst="rect">
            <a:avLst/>
          </a:prstGeom>
          <a:noFill/>
          <a:ln>
            <a:noFill/>
          </a:ln>
        </p:spPr>
        <p:txBody>
          <a:bodyPr wrap="square" lIns="0" tIns="0" rIns="0" bIns="0" anchor="t" anchorCtr="0">
            <a:spAutoFit/>
          </a:bodyPr>
          <a:lstStyle/>
          <a:p>
            <a:pPr lvl="0">
              <a:lnSpc>
                <a:spcPct val="80000"/>
              </a:lnSpc>
              <a:buClr>
                <a:srgbClr val="000000"/>
              </a:buClr>
              <a:buSzPct val="25000"/>
            </a:pPr>
            <a:r>
              <a:rPr lang="en-US" sz="4000" i="1" dirty="0">
                <a:solidFill>
                  <a:srgbClr val="FFFFFF"/>
                </a:solidFill>
                <a:latin typeface="Georgia"/>
                <a:ea typeface="Georgia"/>
                <a:cs typeface="Georgia"/>
                <a:sym typeface="Georgia"/>
              </a:rPr>
              <a:t>Advertising</a:t>
            </a:r>
            <a:r>
              <a:rPr lang="zh-CN" altLang="en-US" sz="4000" i="1" dirty="0">
                <a:solidFill>
                  <a:srgbClr val="FFFFFF"/>
                </a:solidFill>
                <a:latin typeface="Georgia"/>
                <a:ea typeface="Georgia"/>
                <a:cs typeface="Georgia"/>
                <a:sym typeface="Georgia"/>
              </a:rPr>
              <a:t> </a:t>
            </a:r>
            <a:r>
              <a:rPr lang="en-US" altLang="zh-CN" sz="4000" i="1" dirty="0">
                <a:solidFill>
                  <a:srgbClr val="FFFFFF"/>
                </a:solidFill>
                <a:latin typeface="Georgia"/>
                <a:ea typeface="Georgia"/>
                <a:cs typeface="Georgia"/>
                <a:sym typeface="Georgia"/>
              </a:rPr>
              <a:t>Strategies for APPs</a:t>
            </a:r>
            <a:endParaRPr lang="en-US" sz="4000" i="1" dirty="0">
              <a:solidFill>
                <a:srgbClr val="FFFFFF"/>
              </a:solidFill>
              <a:latin typeface="Georgia"/>
              <a:ea typeface="Georgia"/>
              <a:cs typeface="Georgia"/>
              <a:sym typeface="Georgia"/>
            </a:endParaRPr>
          </a:p>
          <a:p>
            <a:pPr lvl="0">
              <a:lnSpc>
                <a:spcPct val="80000"/>
              </a:lnSpc>
              <a:buClr>
                <a:srgbClr val="000000"/>
              </a:buClr>
              <a:buSzPct val="25000"/>
            </a:pPr>
            <a:endParaRPr lang="en-US" sz="4000" b="0" i="1" u="none" strike="noStrike" cap="none" dirty="0">
              <a:solidFill>
                <a:srgbClr val="FFFFFF"/>
              </a:solidFill>
              <a:latin typeface="Georgia"/>
              <a:ea typeface="Georgia"/>
              <a:cs typeface="Georgia"/>
              <a:sym typeface="Georgia"/>
            </a:endParaRPr>
          </a:p>
          <a:p>
            <a:pPr lvl="0">
              <a:lnSpc>
                <a:spcPct val="80000"/>
              </a:lnSpc>
              <a:buClr>
                <a:srgbClr val="000000"/>
              </a:buClr>
              <a:buSzPct val="25000"/>
            </a:pPr>
            <a:r>
              <a:rPr lang="en-US" sz="2500" i="1" dirty="0">
                <a:solidFill>
                  <a:srgbClr val="FFFFFF"/>
                </a:solidFill>
                <a:latin typeface="Georgia"/>
                <a:ea typeface="Georgia"/>
                <a:cs typeface="Georgia"/>
                <a:sym typeface="Georgia"/>
              </a:rPr>
              <a:t>Tao Huang, Lorry Zou, </a:t>
            </a:r>
            <a:r>
              <a:rPr lang="en-US" sz="2500" i="1" dirty="0" err="1">
                <a:solidFill>
                  <a:srgbClr val="FFFFFF"/>
                </a:solidFill>
                <a:latin typeface="Georgia"/>
                <a:ea typeface="Georgia"/>
                <a:cs typeface="Georgia"/>
                <a:sym typeface="Georgia"/>
              </a:rPr>
              <a:t>Xinrui</a:t>
            </a:r>
            <a:r>
              <a:rPr lang="en-US" sz="2500" i="1" dirty="0">
                <a:solidFill>
                  <a:srgbClr val="FFFFFF"/>
                </a:solidFill>
                <a:latin typeface="Georgia"/>
                <a:ea typeface="Georgia"/>
                <a:cs typeface="Georgia"/>
                <a:sym typeface="Georgia"/>
              </a:rPr>
              <a:t> Liu, </a:t>
            </a:r>
            <a:r>
              <a:rPr lang="en-US" sz="2500" i="1" dirty="0" err="1">
                <a:solidFill>
                  <a:srgbClr val="FFFFFF"/>
                </a:solidFill>
                <a:latin typeface="Georgia"/>
                <a:ea typeface="Georgia"/>
                <a:cs typeface="Georgia"/>
                <a:sym typeface="Georgia"/>
              </a:rPr>
              <a:t>Bocong</a:t>
            </a:r>
            <a:r>
              <a:rPr lang="en-US" sz="2500" i="1">
                <a:solidFill>
                  <a:srgbClr val="FFFFFF"/>
                </a:solidFill>
                <a:latin typeface="Georgia"/>
                <a:ea typeface="Georgia"/>
                <a:cs typeface="Georgia"/>
                <a:sym typeface="Georgia"/>
              </a:rPr>
              <a:t> Yu</a:t>
            </a:r>
            <a:endParaRPr lang="en-US" sz="2500" i="1" dirty="0">
              <a:solidFill>
                <a:srgbClr val="FFFFFF"/>
              </a:solidFill>
              <a:latin typeface="Georgia"/>
              <a:ea typeface="Georgia"/>
              <a:cs typeface="Georgia"/>
              <a:sym typeface="Georgia"/>
            </a:endParaRPr>
          </a:p>
          <a:p>
            <a:pPr>
              <a:lnSpc>
                <a:spcPct val="80000"/>
              </a:lnSpc>
              <a:buClr>
                <a:srgbClr val="000000"/>
              </a:buClr>
              <a:buSzPct val="25000"/>
            </a:pPr>
            <a:r>
              <a:rPr lang="en-US" dirty="0">
                <a:solidFill>
                  <a:schemeClr val="bg1"/>
                </a:solidFill>
                <a:latin typeface="Georgia" panose="02040502050405020303" pitchFamily="18" charset="0"/>
              </a:rPr>
              <a:t>*Worldwide Mobile App User Behavior Dataset Analysis</a:t>
            </a:r>
            <a:endParaRPr lang="en" sz="4000" b="0" i="1" u="none" strike="noStrike" cap="none" dirty="0">
              <a:solidFill>
                <a:srgbClr val="FFFFFF"/>
              </a:solidFill>
              <a:latin typeface="Georgia"/>
              <a:ea typeface="Georgia"/>
              <a:cs typeface="Georgia"/>
              <a:sym typeface="Georgia"/>
            </a:endParaRPr>
          </a:p>
        </p:txBody>
      </p:sp>
      <p:pic>
        <p:nvPicPr>
          <p:cNvPr id="5" name="Audio 4">
            <a:hlinkClick r:id="" action="ppaction://media"/>
            <a:extLst>
              <a:ext uri="{FF2B5EF4-FFF2-40B4-BE49-F238E27FC236}">
                <a16:creationId xmlns:a16="http://schemas.microsoft.com/office/drawing/2014/main" id="{95936412-596C-B34D-BEDF-F5A2B2D926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0545"/>
    </mc:Choice>
    <mc:Fallback xmlns="">
      <p:transition spd="slow" advTm="1054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5" name="Shape 395"/>
          <p:cNvSpPr txBox="1"/>
          <p:nvPr/>
        </p:nvSpPr>
        <p:spPr>
          <a:xfrm>
            <a:off x="832949" y="280075"/>
            <a:ext cx="6525794" cy="325499"/>
          </a:xfrm>
          <a:prstGeom prst="rect">
            <a:avLst/>
          </a:prstGeom>
          <a:noFill/>
          <a:ln>
            <a:noFill/>
          </a:ln>
        </p:spPr>
        <p:txBody>
          <a:bodyPr wrap="square" lIns="0" tIns="0" rIns="0" bIns="0" anchor="t" anchorCtr="0">
            <a:noAutofit/>
          </a:bodyPr>
          <a:lstStyle/>
          <a:p>
            <a:pPr lvl="0">
              <a:buClr>
                <a:srgbClr val="000000"/>
              </a:buClr>
              <a:buSzPct val="25000"/>
            </a:pPr>
            <a:r>
              <a:rPr lang="en-US" sz="2400" i="1" dirty="0">
                <a:solidFill>
                  <a:srgbClr val="FFFFFF"/>
                </a:solidFill>
                <a:latin typeface="Georgia"/>
                <a:ea typeface="Georgia"/>
                <a:cs typeface="Georgia"/>
                <a:sym typeface="Georgia"/>
              </a:rPr>
              <a:t>Analysis</a:t>
            </a:r>
            <a:endParaRPr lang="en" sz="2400" b="0" i="1" u="none" strike="noStrike" cap="none" dirty="0">
              <a:solidFill>
                <a:srgbClr val="FFFFFF"/>
              </a:solidFill>
              <a:latin typeface="Georgia"/>
              <a:ea typeface="Georgia"/>
              <a:cs typeface="Georgia"/>
              <a:sym typeface="Georgia"/>
            </a:endParaRPr>
          </a:p>
        </p:txBody>
      </p:sp>
      <p:sp>
        <p:nvSpPr>
          <p:cNvPr id="397" name="Shape 397"/>
          <p:cNvSpPr txBox="1"/>
          <p:nvPr/>
        </p:nvSpPr>
        <p:spPr>
          <a:xfrm>
            <a:off x="832948" y="1127799"/>
            <a:ext cx="3129451" cy="3524042"/>
          </a:xfrm>
          <a:prstGeom prst="rect">
            <a:avLst/>
          </a:prstGeom>
          <a:noFill/>
          <a:ln>
            <a:noFill/>
          </a:ln>
        </p:spPr>
        <p:txBody>
          <a:bodyPr wrap="square" lIns="0" tIns="0" rIns="0" bIns="0" anchor="t" anchorCtr="0">
            <a:spAutoFit/>
          </a:bodyPr>
          <a:lstStyle/>
          <a:p>
            <a:pPr marL="228600" lvl="0" indent="-228600">
              <a:spcAft>
                <a:spcPts val="600"/>
              </a:spcAft>
              <a:buClr>
                <a:srgbClr val="005493"/>
              </a:buClr>
              <a:buSzPct val="100000"/>
              <a:buFont typeface="Arial" panose="020B0604020202020204" pitchFamily="34" charset="0"/>
              <a:buChar char="•"/>
            </a:pPr>
            <a:r>
              <a:rPr lang="en-US" dirty="0">
                <a:latin typeface="Georgia" panose="02040502050405020303" pitchFamily="18" charset="0"/>
              </a:rPr>
              <a:t>Regarding Q </a:t>
            </a:r>
            <a:r>
              <a:rPr lang="en-US" altLang="zh-CN" dirty="0">
                <a:latin typeface="Georgia" panose="02040502050405020303" pitchFamily="18" charset="0"/>
              </a:rPr>
              <a:t>8</a:t>
            </a:r>
            <a:r>
              <a:rPr lang="en-US" dirty="0">
                <a:latin typeface="Georgia" panose="02040502050405020303" pitchFamily="18" charset="0"/>
              </a:rPr>
              <a:t> “How do you find apps,” the answers are not varying very much. </a:t>
            </a:r>
          </a:p>
          <a:p>
            <a:pPr marL="228600" lvl="0" indent="-228600">
              <a:spcAft>
                <a:spcPts val="600"/>
              </a:spcAft>
              <a:buClr>
                <a:srgbClr val="005493"/>
              </a:buClr>
              <a:buSzPct val="100000"/>
              <a:buFont typeface="Arial" panose="020B0604020202020204" pitchFamily="34" charset="0"/>
              <a:buChar char="•"/>
            </a:pPr>
            <a:r>
              <a:rPr lang="en-US" dirty="0">
                <a:latin typeface="Georgia" panose="02040502050405020303" pitchFamily="18" charset="0"/>
              </a:rPr>
              <a:t>The difference in culture of each country is not taking much influence when it comes for people to search for the app to download. However, the only graph with a significant answer for this question is Q8_2. Far more people tend to download the first app presented in China and India than in other countries. This can be caused by the tremendous population of these two countries that a lot more people are just taking whatever app is presented first.</a:t>
            </a:r>
          </a:p>
        </p:txBody>
      </p:sp>
      <p:pic>
        <p:nvPicPr>
          <p:cNvPr id="3" name="Picture 2" descr="Chart, bar chart&#10;&#10;Description automatically generated">
            <a:extLst>
              <a:ext uri="{FF2B5EF4-FFF2-40B4-BE49-F238E27FC236}">
                <a16:creationId xmlns:a16="http://schemas.microsoft.com/office/drawing/2014/main" id="{72DF1B2C-41DC-EC4D-95BF-4E116AA9F9BC}"/>
              </a:ext>
            </a:extLst>
          </p:cNvPr>
          <p:cNvPicPr>
            <a:picLocks noChangeAspect="1"/>
          </p:cNvPicPr>
          <p:nvPr/>
        </p:nvPicPr>
        <p:blipFill>
          <a:blip r:embed="rId5"/>
          <a:stretch>
            <a:fillRect/>
          </a:stretch>
        </p:blipFill>
        <p:spPr>
          <a:xfrm>
            <a:off x="4364939" y="1127799"/>
            <a:ext cx="3946113" cy="2816989"/>
          </a:xfrm>
          <a:prstGeom prst="rect">
            <a:avLst/>
          </a:prstGeom>
        </p:spPr>
      </p:pic>
      <p:pic>
        <p:nvPicPr>
          <p:cNvPr id="9" name="Audio 8">
            <a:hlinkClick r:id="" action="ppaction://media"/>
            <a:extLst>
              <a:ext uri="{FF2B5EF4-FFF2-40B4-BE49-F238E27FC236}">
                <a16:creationId xmlns:a16="http://schemas.microsoft.com/office/drawing/2014/main" id="{6524A1E3-31F0-3344-9B20-DADEF6C75DA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110178866"/>
      </p:ext>
    </p:extLst>
  </p:cSld>
  <p:clrMapOvr>
    <a:masterClrMapping/>
  </p:clrMapOvr>
  <mc:AlternateContent xmlns:mc="http://schemas.openxmlformats.org/markup-compatibility/2006">
    <mc:Choice xmlns:p14="http://schemas.microsoft.com/office/powerpoint/2010/main" Requires="p14">
      <p:transition spd="slow" p14:dur="2000" advTm="25374"/>
    </mc:Choice>
    <mc:Fallback>
      <p:transition spd="slow" advTm="2537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93"/>
        <p:cNvGrpSpPr/>
        <p:nvPr/>
      </p:nvGrpSpPr>
      <p:grpSpPr>
        <a:xfrm>
          <a:off x="0" y="0"/>
          <a:ext cx="0" cy="0"/>
          <a:chOff x="0" y="0"/>
          <a:chExt cx="0" cy="0"/>
        </a:xfrm>
      </p:grpSpPr>
      <p:sp>
        <p:nvSpPr>
          <p:cNvPr id="395" name="Shape 395"/>
          <p:cNvSpPr txBox="1"/>
          <p:nvPr/>
        </p:nvSpPr>
        <p:spPr>
          <a:xfrm>
            <a:off x="832949" y="280075"/>
            <a:ext cx="6525794" cy="325499"/>
          </a:xfrm>
          <a:prstGeom prst="rect">
            <a:avLst/>
          </a:prstGeom>
          <a:noFill/>
          <a:ln>
            <a:noFill/>
          </a:ln>
        </p:spPr>
        <p:txBody>
          <a:bodyPr wrap="square" lIns="0" tIns="0" rIns="0" bIns="0" anchor="t" anchorCtr="0">
            <a:noAutofit/>
          </a:bodyPr>
          <a:lstStyle/>
          <a:p>
            <a:pPr lvl="0">
              <a:buClr>
                <a:srgbClr val="000000"/>
              </a:buClr>
              <a:buSzPct val="25000"/>
            </a:pPr>
            <a:r>
              <a:rPr lang="en-US" sz="2400" i="1" dirty="0">
                <a:solidFill>
                  <a:srgbClr val="FFFFFF"/>
                </a:solidFill>
                <a:latin typeface="Georgia"/>
                <a:ea typeface="Georgia"/>
                <a:cs typeface="Georgia"/>
                <a:sym typeface="Georgia"/>
              </a:rPr>
              <a:t>Analysis</a:t>
            </a:r>
            <a:endParaRPr lang="en" sz="2400" b="0" i="1" u="none" strike="noStrike" cap="none" dirty="0">
              <a:solidFill>
                <a:srgbClr val="FFFFFF"/>
              </a:solidFill>
              <a:latin typeface="Georgia"/>
              <a:ea typeface="Georgia"/>
              <a:cs typeface="Georgia"/>
              <a:sym typeface="Georgia"/>
            </a:endParaRPr>
          </a:p>
        </p:txBody>
      </p:sp>
      <p:sp>
        <p:nvSpPr>
          <p:cNvPr id="397" name="Shape 397"/>
          <p:cNvSpPr txBox="1"/>
          <p:nvPr/>
        </p:nvSpPr>
        <p:spPr>
          <a:xfrm>
            <a:off x="832948" y="1127799"/>
            <a:ext cx="3577006" cy="3954929"/>
          </a:xfrm>
          <a:prstGeom prst="rect">
            <a:avLst/>
          </a:prstGeom>
          <a:noFill/>
          <a:ln>
            <a:noFill/>
          </a:ln>
        </p:spPr>
        <p:txBody>
          <a:bodyPr wrap="square" lIns="0" tIns="0" rIns="0" bIns="0" anchor="t" anchorCtr="0">
            <a:spAutoFit/>
          </a:bodyPr>
          <a:lstStyle/>
          <a:p>
            <a:pPr marL="228600" lvl="0" indent="-228600">
              <a:spcAft>
                <a:spcPts val="600"/>
              </a:spcAft>
              <a:buClr>
                <a:srgbClr val="005493"/>
              </a:buClr>
              <a:buSzPct val="100000"/>
              <a:buFont typeface="Arial" panose="020B0604020202020204" pitchFamily="34" charset="0"/>
              <a:buChar char="•"/>
            </a:pPr>
            <a:r>
              <a:rPr lang="en-US" dirty="0">
                <a:latin typeface="Georgia" panose="02040502050405020303" pitchFamily="18" charset="0"/>
              </a:rPr>
              <a:t>Regarding Q 9 “What do you consider when choosing apps to download,” we investigate how customers from different countries obtain various preferences.    </a:t>
            </a:r>
          </a:p>
          <a:p>
            <a:pPr marL="228600" lvl="0" indent="-228600">
              <a:spcAft>
                <a:spcPts val="600"/>
              </a:spcAft>
              <a:buClr>
                <a:srgbClr val="005493"/>
              </a:buClr>
              <a:buSzPct val="100000"/>
              <a:buFont typeface="Arial" panose="020B0604020202020204" pitchFamily="34" charset="0"/>
              <a:buChar char="•"/>
            </a:pPr>
            <a:r>
              <a:rPr lang="en-US" dirty="0">
                <a:latin typeface="Georgia" panose="02040502050405020303" pitchFamily="18" charset="0"/>
              </a:rPr>
              <a:t>Here are the relationships between the ten choices and different countries’ customers. For example, Indian customers take the size of apps into consideration a lot. If an app wants to expand market in China, rather than intuitively consider price as a critical factor, number of people who rated the app, size of app, name of app, and the number of users who have downloaded the app are more influential. Therefore, effective advertising should emphasize more on these aspects, such as highlighting that one in ten people use this app. </a:t>
            </a:r>
          </a:p>
        </p:txBody>
      </p:sp>
      <p:pic>
        <p:nvPicPr>
          <p:cNvPr id="5" name="Picture 4" descr="Chart, bar chart&#10;&#10;Description automatically generated">
            <a:extLst>
              <a:ext uri="{FF2B5EF4-FFF2-40B4-BE49-F238E27FC236}">
                <a16:creationId xmlns:a16="http://schemas.microsoft.com/office/drawing/2014/main" id="{CD217124-5C19-454A-BC0C-9EFA51F47F20}"/>
              </a:ext>
            </a:extLst>
          </p:cNvPr>
          <p:cNvPicPr>
            <a:picLocks noChangeAspect="1"/>
          </p:cNvPicPr>
          <p:nvPr/>
        </p:nvPicPr>
        <p:blipFill>
          <a:blip r:embed="rId5"/>
          <a:stretch>
            <a:fillRect/>
          </a:stretch>
        </p:blipFill>
        <p:spPr>
          <a:xfrm>
            <a:off x="4446364" y="1127799"/>
            <a:ext cx="2103120" cy="1502228"/>
          </a:xfrm>
          <a:prstGeom prst="rect">
            <a:avLst/>
          </a:prstGeom>
        </p:spPr>
      </p:pic>
      <p:pic>
        <p:nvPicPr>
          <p:cNvPr id="9" name="Picture 8" descr="Chart, bar chart&#10;&#10;Description automatically generated">
            <a:extLst>
              <a:ext uri="{FF2B5EF4-FFF2-40B4-BE49-F238E27FC236}">
                <a16:creationId xmlns:a16="http://schemas.microsoft.com/office/drawing/2014/main" id="{43E4D855-2CAE-BF4E-889F-B57D109A9A73}"/>
              </a:ext>
            </a:extLst>
          </p:cNvPr>
          <p:cNvPicPr>
            <a:picLocks noChangeAspect="1"/>
          </p:cNvPicPr>
          <p:nvPr/>
        </p:nvPicPr>
        <p:blipFill>
          <a:blip r:embed="rId6"/>
          <a:stretch>
            <a:fillRect/>
          </a:stretch>
        </p:blipFill>
        <p:spPr>
          <a:xfrm>
            <a:off x="6767534" y="1127799"/>
            <a:ext cx="2103120" cy="1494156"/>
          </a:xfrm>
          <a:prstGeom prst="rect">
            <a:avLst/>
          </a:prstGeom>
        </p:spPr>
      </p:pic>
      <p:pic>
        <p:nvPicPr>
          <p:cNvPr id="19" name="Picture 18" descr="Chart, bar chart&#10;&#10;Description automatically generated">
            <a:extLst>
              <a:ext uri="{FF2B5EF4-FFF2-40B4-BE49-F238E27FC236}">
                <a16:creationId xmlns:a16="http://schemas.microsoft.com/office/drawing/2014/main" id="{0FF309CE-A11A-E14F-9E97-7E3ACE1143A4}"/>
              </a:ext>
            </a:extLst>
          </p:cNvPr>
          <p:cNvPicPr>
            <a:picLocks noChangeAspect="1"/>
          </p:cNvPicPr>
          <p:nvPr/>
        </p:nvPicPr>
        <p:blipFill>
          <a:blip r:embed="rId7"/>
          <a:stretch>
            <a:fillRect/>
          </a:stretch>
        </p:blipFill>
        <p:spPr>
          <a:xfrm>
            <a:off x="4446364" y="2891869"/>
            <a:ext cx="2103120" cy="1513104"/>
          </a:xfrm>
          <a:prstGeom prst="rect">
            <a:avLst/>
          </a:prstGeom>
        </p:spPr>
      </p:pic>
      <p:pic>
        <p:nvPicPr>
          <p:cNvPr id="23" name="Picture 22" descr="Chart, bar chart&#10;&#10;Description automatically generated">
            <a:extLst>
              <a:ext uri="{FF2B5EF4-FFF2-40B4-BE49-F238E27FC236}">
                <a16:creationId xmlns:a16="http://schemas.microsoft.com/office/drawing/2014/main" id="{8A57124C-201A-9D45-A550-481E840488DA}"/>
              </a:ext>
            </a:extLst>
          </p:cNvPr>
          <p:cNvPicPr>
            <a:picLocks noChangeAspect="1"/>
          </p:cNvPicPr>
          <p:nvPr/>
        </p:nvPicPr>
        <p:blipFill>
          <a:blip r:embed="rId8"/>
          <a:stretch>
            <a:fillRect/>
          </a:stretch>
        </p:blipFill>
        <p:spPr>
          <a:xfrm>
            <a:off x="6767534" y="2905468"/>
            <a:ext cx="2103120" cy="1499505"/>
          </a:xfrm>
          <a:prstGeom prst="rect">
            <a:avLst/>
          </a:prstGeom>
        </p:spPr>
      </p:pic>
      <p:pic>
        <p:nvPicPr>
          <p:cNvPr id="6" name="Audio 5">
            <a:hlinkClick r:id="" action="ppaction://media"/>
            <a:extLst>
              <a:ext uri="{FF2B5EF4-FFF2-40B4-BE49-F238E27FC236}">
                <a16:creationId xmlns:a16="http://schemas.microsoft.com/office/drawing/2014/main" id="{B5A5BBEF-4D89-AB43-BF86-AB7128BD04F7}"/>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837624834"/>
      </p:ext>
    </p:extLst>
  </p:cSld>
  <p:clrMapOvr>
    <a:masterClrMapping/>
  </p:clrMapOvr>
  <mc:AlternateContent xmlns:mc="http://schemas.openxmlformats.org/markup-compatibility/2006">
    <mc:Choice xmlns:p14="http://schemas.microsoft.com/office/powerpoint/2010/main" Requires="p14">
      <p:transition spd="slow" p14:dur="2000" advTm="38067"/>
    </mc:Choice>
    <mc:Fallback>
      <p:transition spd="slow" advTm="380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0301E"/>
        </a:solidFill>
        <a:effectLst/>
      </p:bgPr>
    </p:bg>
    <p:spTree>
      <p:nvGrpSpPr>
        <p:cNvPr id="1" name="Shape 670"/>
        <p:cNvGrpSpPr/>
        <p:nvPr/>
      </p:nvGrpSpPr>
      <p:grpSpPr>
        <a:xfrm>
          <a:off x="0" y="0"/>
          <a:ext cx="0" cy="0"/>
          <a:chOff x="0" y="0"/>
          <a:chExt cx="0" cy="0"/>
        </a:xfrm>
      </p:grpSpPr>
      <p:sp>
        <p:nvSpPr>
          <p:cNvPr id="671" name="Shape 671"/>
          <p:cNvSpPr txBox="1"/>
          <p:nvPr/>
        </p:nvSpPr>
        <p:spPr>
          <a:xfrm>
            <a:off x="833950" y="2161590"/>
            <a:ext cx="7557600" cy="810900"/>
          </a:xfrm>
          <a:prstGeom prst="rect">
            <a:avLst/>
          </a:prstGeom>
          <a:noFill/>
          <a:ln>
            <a:noFill/>
          </a:ln>
        </p:spPr>
        <p:txBody>
          <a:bodyPr wrap="square" lIns="0" tIns="0" rIns="0" bIns="0" anchor="t" anchorCtr="0">
            <a:noAutofit/>
          </a:bodyPr>
          <a:lstStyle/>
          <a:p>
            <a:pPr marL="0" marR="0" lvl="0" indent="0" algn="l" rtl="0">
              <a:lnSpc>
                <a:spcPct val="80000"/>
              </a:lnSpc>
              <a:spcBef>
                <a:spcPts val="0"/>
              </a:spcBef>
              <a:spcAft>
                <a:spcPts val="0"/>
              </a:spcAft>
              <a:buClr>
                <a:srgbClr val="000000"/>
              </a:buClr>
              <a:buSzPct val="25000"/>
              <a:buFont typeface="Arial"/>
              <a:buNone/>
            </a:pPr>
            <a:r>
              <a:rPr lang="en" sz="4500" b="0" i="1" u="none" strike="noStrike" cap="none">
                <a:solidFill>
                  <a:srgbClr val="FFFFFF"/>
                </a:solidFill>
                <a:latin typeface="Georgia"/>
                <a:ea typeface="Georgia"/>
                <a:cs typeface="Georgia"/>
                <a:sym typeface="Georgia"/>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93"/>
        <p:cNvGrpSpPr/>
        <p:nvPr/>
      </p:nvGrpSpPr>
      <p:grpSpPr>
        <a:xfrm>
          <a:off x="0" y="0"/>
          <a:ext cx="0" cy="0"/>
          <a:chOff x="0" y="0"/>
          <a:chExt cx="0" cy="0"/>
        </a:xfrm>
      </p:grpSpPr>
      <p:sp>
        <p:nvSpPr>
          <p:cNvPr id="395" name="Shape 395"/>
          <p:cNvSpPr txBox="1"/>
          <p:nvPr/>
        </p:nvSpPr>
        <p:spPr>
          <a:xfrm>
            <a:off x="832949" y="280075"/>
            <a:ext cx="6525794" cy="325499"/>
          </a:xfrm>
          <a:prstGeom prst="rect">
            <a:avLst/>
          </a:prstGeom>
          <a:noFill/>
          <a:ln>
            <a:noFill/>
          </a:ln>
        </p:spPr>
        <p:txBody>
          <a:bodyPr wrap="square" lIns="0" tIns="0" rIns="0" bIns="0" anchor="t" anchorCtr="0">
            <a:noAutofit/>
          </a:bodyPr>
          <a:lstStyle/>
          <a:p>
            <a:pPr lvl="0">
              <a:buClr>
                <a:srgbClr val="000000"/>
              </a:buClr>
              <a:buSzPct val="25000"/>
            </a:pPr>
            <a:r>
              <a:rPr lang="en-US" sz="2400" i="1" dirty="0">
                <a:solidFill>
                  <a:srgbClr val="FFFFFF"/>
                </a:solidFill>
                <a:latin typeface="Georgia"/>
                <a:ea typeface="Georgia"/>
                <a:cs typeface="Georgia"/>
                <a:sym typeface="Georgia"/>
              </a:rPr>
              <a:t>Catalog</a:t>
            </a:r>
            <a:endParaRPr lang="en" sz="2400" b="0" i="1" u="none" strike="noStrike" cap="none" dirty="0">
              <a:solidFill>
                <a:srgbClr val="FFFFFF"/>
              </a:solidFill>
              <a:latin typeface="Georgia"/>
              <a:ea typeface="Georgia"/>
              <a:cs typeface="Georgia"/>
              <a:sym typeface="Georgia"/>
            </a:endParaRPr>
          </a:p>
        </p:txBody>
      </p:sp>
      <p:sp>
        <p:nvSpPr>
          <p:cNvPr id="397" name="Shape 397"/>
          <p:cNvSpPr txBox="1"/>
          <p:nvPr/>
        </p:nvSpPr>
        <p:spPr>
          <a:xfrm>
            <a:off x="822098" y="1296998"/>
            <a:ext cx="7328988" cy="877163"/>
          </a:xfrm>
          <a:prstGeom prst="rect">
            <a:avLst/>
          </a:prstGeom>
          <a:noFill/>
          <a:ln>
            <a:noFill/>
          </a:ln>
        </p:spPr>
        <p:txBody>
          <a:bodyPr wrap="square" lIns="0" tIns="0" rIns="0" bIns="0" anchor="t" anchorCtr="0">
            <a:spAutoFit/>
          </a:bodyPr>
          <a:lstStyle/>
          <a:p>
            <a:pPr marL="228600" lvl="0" indent="-228600">
              <a:spcAft>
                <a:spcPts val="900"/>
              </a:spcAft>
              <a:buClr>
                <a:srgbClr val="005493"/>
              </a:buClr>
              <a:buSzPct val="100000"/>
              <a:buFont typeface="Arial" panose="020B0604020202020204" pitchFamily="34" charset="0"/>
              <a:buChar char="•"/>
            </a:pPr>
            <a:r>
              <a:rPr lang="en-US" dirty="0">
                <a:latin typeface="Georgia" panose="02040502050405020303" pitchFamily="18" charset="0"/>
              </a:rPr>
              <a:t>Introduction</a:t>
            </a:r>
          </a:p>
          <a:p>
            <a:pPr marL="228600" lvl="0" indent="-228600">
              <a:spcAft>
                <a:spcPts val="900"/>
              </a:spcAft>
              <a:buClr>
                <a:srgbClr val="005493"/>
              </a:buClr>
              <a:buSzPct val="100000"/>
              <a:buFont typeface="Arial" panose="020B0604020202020204" pitchFamily="34" charset="0"/>
              <a:buChar char="•"/>
            </a:pPr>
            <a:r>
              <a:rPr lang="en-US" dirty="0">
                <a:latin typeface="Georgia" panose="02040502050405020303" pitchFamily="18" charset="0"/>
              </a:rPr>
              <a:t>Data</a:t>
            </a:r>
          </a:p>
          <a:p>
            <a:pPr marL="228600" lvl="0" indent="-228600">
              <a:spcAft>
                <a:spcPts val="900"/>
              </a:spcAft>
              <a:buClr>
                <a:srgbClr val="005493"/>
              </a:buClr>
              <a:buSzPct val="100000"/>
              <a:buFont typeface="Arial" panose="020B0604020202020204" pitchFamily="34" charset="0"/>
              <a:buChar char="•"/>
            </a:pPr>
            <a:r>
              <a:rPr lang="en-US" dirty="0">
                <a:latin typeface="Georgia" panose="02040502050405020303" pitchFamily="18" charset="0"/>
              </a:rPr>
              <a:t>Analysis</a:t>
            </a:r>
          </a:p>
        </p:txBody>
      </p:sp>
      <p:pic>
        <p:nvPicPr>
          <p:cNvPr id="4" name="Audio 3">
            <a:hlinkClick r:id="" action="ppaction://media"/>
            <a:extLst>
              <a:ext uri="{FF2B5EF4-FFF2-40B4-BE49-F238E27FC236}">
                <a16:creationId xmlns:a16="http://schemas.microsoft.com/office/drawing/2014/main" id="{AFAADB88-1AED-AB4B-AD70-9095337B675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872"/>
    </mc:Choice>
    <mc:Fallback xmlns="">
      <p:transition spd="slow" advTm="7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393"/>
        <p:cNvGrpSpPr/>
        <p:nvPr/>
      </p:nvGrpSpPr>
      <p:grpSpPr>
        <a:xfrm>
          <a:off x="0" y="0"/>
          <a:ext cx="0" cy="0"/>
          <a:chOff x="0" y="0"/>
          <a:chExt cx="0" cy="0"/>
        </a:xfrm>
      </p:grpSpPr>
      <p:sp>
        <p:nvSpPr>
          <p:cNvPr id="395" name="Shape 395"/>
          <p:cNvSpPr txBox="1"/>
          <p:nvPr/>
        </p:nvSpPr>
        <p:spPr>
          <a:xfrm>
            <a:off x="832949" y="280075"/>
            <a:ext cx="6525794" cy="325499"/>
          </a:xfrm>
          <a:prstGeom prst="rect">
            <a:avLst/>
          </a:prstGeom>
          <a:noFill/>
          <a:ln>
            <a:noFill/>
          </a:ln>
        </p:spPr>
        <p:txBody>
          <a:bodyPr wrap="square" lIns="0" tIns="0" rIns="0" bIns="0" anchor="t" anchorCtr="0">
            <a:noAutofit/>
          </a:bodyPr>
          <a:lstStyle/>
          <a:p>
            <a:pPr lvl="0">
              <a:buClr>
                <a:srgbClr val="000000"/>
              </a:buClr>
              <a:buSzPct val="25000"/>
            </a:pPr>
            <a:r>
              <a:rPr lang="en-US" sz="2400" i="1" dirty="0">
                <a:solidFill>
                  <a:srgbClr val="FFFFFF"/>
                </a:solidFill>
                <a:latin typeface="Georgia"/>
                <a:ea typeface="Georgia"/>
                <a:cs typeface="Georgia"/>
                <a:sym typeface="Georgia"/>
              </a:rPr>
              <a:t>Introduction</a:t>
            </a:r>
            <a:endParaRPr lang="en" sz="2400" b="0" i="1" u="none" strike="noStrike" cap="none" dirty="0">
              <a:solidFill>
                <a:srgbClr val="FFFFFF"/>
              </a:solidFill>
              <a:latin typeface="Georgia"/>
              <a:ea typeface="Georgia"/>
              <a:cs typeface="Georgia"/>
              <a:sym typeface="Georgia"/>
            </a:endParaRPr>
          </a:p>
        </p:txBody>
      </p:sp>
      <p:sp>
        <p:nvSpPr>
          <p:cNvPr id="397" name="Shape 397"/>
          <p:cNvSpPr txBox="1"/>
          <p:nvPr/>
        </p:nvSpPr>
        <p:spPr>
          <a:xfrm>
            <a:off x="822098" y="1127799"/>
            <a:ext cx="7328988" cy="2067233"/>
          </a:xfrm>
          <a:prstGeom prst="rect">
            <a:avLst/>
          </a:prstGeom>
          <a:noFill/>
          <a:ln>
            <a:noFill/>
          </a:ln>
        </p:spPr>
        <p:txBody>
          <a:bodyPr wrap="square" lIns="0" tIns="0" rIns="0" bIns="0" anchor="t" anchorCtr="0">
            <a:spAutoFit/>
          </a:bodyPr>
          <a:lstStyle/>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While free apps have far outnumbered the paid ones and earn profits mainly from in-app advertisements, in recent years in-app purchases and paid-download are becoming more popular. </a:t>
            </a:r>
          </a:p>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Indeed, </a:t>
            </a:r>
            <a:r>
              <a:rPr lang="en-US" dirty="0" err="1">
                <a:latin typeface="Georgia" panose="02040502050405020303" pitchFamily="18" charset="0"/>
              </a:rPr>
              <a:t>Invesp</a:t>
            </a:r>
            <a:r>
              <a:rPr lang="en-US" dirty="0">
                <a:latin typeface="Georgia" panose="02040502050405020303" pitchFamily="18" charset="0"/>
              </a:rPr>
              <a:t> shows that in-app purchases account for 48.2% of mobile app earnings, and paid app downloads account for 37.8%, with an overall of 86%. Therefore, customers’ purchase behaviors in apps are critical for app company’s revenues. </a:t>
            </a:r>
          </a:p>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In this presentation, we analyze different customer behaviors and mindsets through the datasets, aiming at providing app developers insights in increasing customer purchases and thus profits.</a:t>
            </a:r>
          </a:p>
        </p:txBody>
      </p:sp>
      <p:sp>
        <p:nvSpPr>
          <p:cNvPr id="3" name="TextBox 2">
            <a:extLst>
              <a:ext uri="{FF2B5EF4-FFF2-40B4-BE49-F238E27FC236}">
                <a16:creationId xmlns:a16="http://schemas.microsoft.com/office/drawing/2014/main" id="{8FC88BBD-115C-B74D-BD78-21AED7C2FDA6}"/>
              </a:ext>
            </a:extLst>
          </p:cNvPr>
          <p:cNvSpPr txBox="1"/>
          <p:nvPr/>
        </p:nvSpPr>
        <p:spPr>
          <a:xfrm>
            <a:off x="0" y="4937214"/>
            <a:ext cx="7207422" cy="230832"/>
          </a:xfrm>
          <a:prstGeom prst="rect">
            <a:avLst/>
          </a:prstGeom>
          <a:noFill/>
        </p:spPr>
        <p:txBody>
          <a:bodyPr wrap="none" rtlCol="0">
            <a:spAutoFit/>
          </a:bodyPr>
          <a:lstStyle/>
          <a:p>
            <a:r>
              <a:rPr lang="en-US" sz="900" dirty="0">
                <a:latin typeface="Georgia" panose="02040502050405020303" pitchFamily="18" charset="0"/>
              </a:rPr>
              <a:t>Source: https://www.spaceotechnologies.com/how-do-free-apps-make-money/; https://</a:t>
            </a:r>
            <a:r>
              <a:rPr lang="en-US" sz="900" dirty="0" err="1">
                <a:latin typeface="Georgia" panose="02040502050405020303" pitchFamily="18" charset="0"/>
              </a:rPr>
              <a:t>www.preapps.com</a:t>
            </a:r>
            <a:r>
              <a:rPr lang="en-US" sz="900" dirty="0">
                <a:latin typeface="Georgia" panose="02040502050405020303" pitchFamily="18" charset="0"/>
              </a:rPr>
              <a:t>/blog/free-apps-vs-paid-apps/ </a:t>
            </a:r>
          </a:p>
        </p:txBody>
      </p:sp>
      <p:pic>
        <p:nvPicPr>
          <p:cNvPr id="5" name="Audio 4">
            <a:hlinkClick r:id="" action="ppaction://media"/>
            <a:extLst>
              <a:ext uri="{FF2B5EF4-FFF2-40B4-BE49-F238E27FC236}">
                <a16:creationId xmlns:a16="http://schemas.microsoft.com/office/drawing/2014/main" id="{91C261D0-5516-1B41-A602-B29458A2B21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69404238"/>
      </p:ext>
    </p:extLst>
  </p:cSld>
  <p:clrMapOvr>
    <a:masterClrMapping/>
  </p:clrMapOvr>
  <mc:AlternateContent xmlns:mc="http://schemas.openxmlformats.org/markup-compatibility/2006" xmlns:p14="http://schemas.microsoft.com/office/powerpoint/2010/main">
    <mc:Choice Requires="p14">
      <p:transition spd="slow" p14:dur="2000" advTm="23819"/>
    </mc:Choice>
    <mc:Fallback xmlns="">
      <p:transition spd="slow" advTm="2381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5" name="Shape 395"/>
          <p:cNvSpPr txBox="1"/>
          <p:nvPr/>
        </p:nvSpPr>
        <p:spPr>
          <a:xfrm>
            <a:off x="832949" y="280075"/>
            <a:ext cx="6525794" cy="325499"/>
          </a:xfrm>
          <a:prstGeom prst="rect">
            <a:avLst/>
          </a:prstGeom>
          <a:noFill/>
          <a:ln>
            <a:noFill/>
          </a:ln>
        </p:spPr>
        <p:txBody>
          <a:bodyPr wrap="square" lIns="0" tIns="0" rIns="0" bIns="0" anchor="t" anchorCtr="0">
            <a:noAutofit/>
          </a:bodyPr>
          <a:lstStyle/>
          <a:p>
            <a:pPr lvl="0">
              <a:buClr>
                <a:srgbClr val="000000"/>
              </a:buClr>
              <a:buSzPct val="25000"/>
            </a:pPr>
            <a:r>
              <a:rPr lang="en-US" sz="2400" i="1" dirty="0">
                <a:solidFill>
                  <a:srgbClr val="FFFFFF"/>
                </a:solidFill>
                <a:latin typeface="Georgia"/>
                <a:ea typeface="Georgia"/>
                <a:cs typeface="Georgia"/>
                <a:sym typeface="Georgia"/>
              </a:rPr>
              <a:t>Data</a:t>
            </a:r>
            <a:endParaRPr lang="en" sz="2400" b="0" i="1" u="none" strike="noStrike" cap="none" dirty="0">
              <a:solidFill>
                <a:srgbClr val="FFFFFF"/>
              </a:solidFill>
              <a:latin typeface="Georgia"/>
              <a:ea typeface="Georgia"/>
              <a:cs typeface="Georgia"/>
              <a:sym typeface="Georgia"/>
            </a:endParaRPr>
          </a:p>
        </p:txBody>
      </p:sp>
      <p:sp>
        <p:nvSpPr>
          <p:cNvPr id="397" name="Shape 397"/>
          <p:cNvSpPr txBox="1"/>
          <p:nvPr/>
        </p:nvSpPr>
        <p:spPr>
          <a:xfrm>
            <a:off x="822098" y="1127799"/>
            <a:ext cx="7328988" cy="861774"/>
          </a:xfrm>
          <a:prstGeom prst="rect">
            <a:avLst/>
          </a:prstGeom>
          <a:noFill/>
          <a:ln>
            <a:noFill/>
          </a:ln>
        </p:spPr>
        <p:txBody>
          <a:bodyPr wrap="square" lIns="0" tIns="0" rIns="0" bIns="0" anchor="t" anchorCtr="0">
            <a:spAutoFit/>
          </a:bodyPr>
          <a:lstStyle/>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Only complete and valid responses are used in our data analysis. We dropped all the lines which “Response Status” is 2 or 3 and only lines with “Response Status”=1 are used. Then we dropped all answers that are “Others”/“I don't know” of all questions, including q8 q9 q10 q11 q14 and q20</a:t>
            </a:r>
          </a:p>
        </p:txBody>
      </p:sp>
      <p:pic>
        <p:nvPicPr>
          <p:cNvPr id="4" name="Picture 3" descr="Table&#10;&#10;Description automatically generated">
            <a:extLst>
              <a:ext uri="{FF2B5EF4-FFF2-40B4-BE49-F238E27FC236}">
                <a16:creationId xmlns:a16="http://schemas.microsoft.com/office/drawing/2014/main" id="{8C66452A-5F66-2D49-AA98-C96405AEC3F6}"/>
              </a:ext>
            </a:extLst>
          </p:cNvPr>
          <p:cNvPicPr>
            <a:picLocks noChangeAspect="1"/>
          </p:cNvPicPr>
          <p:nvPr/>
        </p:nvPicPr>
        <p:blipFill>
          <a:blip r:embed="rId5"/>
          <a:stretch>
            <a:fillRect/>
          </a:stretch>
        </p:blipFill>
        <p:spPr>
          <a:xfrm>
            <a:off x="1043949" y="2149919"/>
            <a:ext cx="6103794" cy="2626949"/>
          </a:xfrm>
          <a:prstGeom prst="rect">
            <a:avLst/>
          </a:prstGeom>
        </p:spPr>
      </p:pic>
      <p:pic>
        <p:nvPicPr>
          <p:cNvPr id="5" name="Audio 4">
            <a:hlinkClick r:id="" action="ppaction://media"/>
            <a:extLst>
              <a:ext uri="{FF2B5EF4-FFF2-40B4-BE49-F238E27FC236}">
                <a16:creationId xmlns:a16="http://schemas.microsoft.com/office/drawing/2014/main" id="{AF470CB0-FE17-8743-8810-AB5849487C5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190610120"/>
      </p:ext>
    </p:extLst>
  </p:cSld>
  <p:clrMapOvr>
    <a:masterClrMapping/>
  </p:clrMapOvr>
  <mc:AlternateContent xmlns:mc="http://schemas.openxmlformats.org/markup-compatibility/2006">
    <mc:Choice xmlns:p14="http://schemas.microsoft.com/office/powerpoint/2010/main" Requires="p14">
      <p:transition spd="slow" p14:dur="2000" advTm="22981"/>
    </mc:Choice>
    <mc:Fallback>
      <p:transition spd="slow" advTm="229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5" name="Shape 395"/>
          <p:cNvSpPr txBox="1"/>
          <p:nvPr/>
        </p:nvSpPr>
        <p:spPr>
          <a:xfrm>
            <a:off x="832949" y="280075"/>
            <a:ext cx="6525794" cy="325499"/>
          </a:xfrm>
          <a:prstGeom prst="rect">
            <a:avLst/>
          </a:prstGeom>
          <a:noFill/>
          <a:ln>
            <a:noFill/>
          </a:ln>
        </p:spPr>
        <p:txBody>
          <a:bodyPr wrap="square" lIns="0" tIns="0" rIns="0" bIns="0" anchor="t" anchorCtr="0">
            <a:noAutofit/>
          </a:bodyPr>
          <a:lstStyle/>
          <a:p>
            <a:pPr lvl="0">
              <a:buClr>
                <a:srgbClr val="000000"/>
              </a:buClr>
              <a:buSzPct val="25000"/>
            </a:pPr>
            <a:r>
              <a:rPr lang="en-US" sz="2400" i="1" dirty="0">
                <a:solidFill>
                  <a:srgbClr val="FFFFFF"/>
                </a:solidFill>
                <a:latin typeface="Georgia"/>
                <a:ea typeface="Georgia"/>
                <a:cs typeface="Georgia"/>
                <a:sym typeface="Georgia"/>
              </a:rPr>
              <a:t>Analysis</a:t>
            </a:r>
            <a:endParaRPr lang="en" sz="2400" b="0" i="1" u="none" strike="noStrike" cap="none" dirty="0">
              <a:solidFill>
                <a:srgbClr val="FFFFFF"/>
              </a:solidFill>
              <a:latin typeface="Georgia"/>
              <a:ea typeface="Georgia"/>
              <a:cs typeface="Georgia"/>
              <a:sym typeface="Georgia"/>
            </a:endParaRPr>
          </a:p>
        </p:txBody>
      </p:sp>
      <p:sp>
        <p:nvSpPr>
          <p:cNvPr id="397" name="Shape 397"/>
          <p:cNvSpPr txBox="1"/>
          <p:nvPr/>
        </p:nvSpPr>
        <p:spPr>
          <a:xfrm>
            <a:off x="822098" y="1127799"/>
            <a:ext cx="2596963" cy="3144451"/>
          </a:xfrm>
          <a:prstGeom prst="rect">
            <a:avLst/>
          </a:prstGeom>
          <a:noFill/>
          <a:ln>
            <a:noFill/>
          </a:ln>
        </p:spPr>
        <p:txBody>
          <a:bodyPr wrap="square" lIns="0" tIns="0" rIns="0" bIns="0" anchor="t" anchorCtr="0">
            <a:spAutoFit/>
          </a:bodyPr>
          <a:lstStyle/>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Most users value reviews by other users more than any other factors. Therefore, app developers can advertise more by inviting or paying people to try the app and write reviews.</a:t>
            </a:r>
          </a:p>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On average, people are less likely to consider the size of app and developers. Therefore, small or less renown companies aren’t at a very disadvantageous status.</a:t>
            </a:r>
          </a:p>
          <a:p>
            <a:pPr marL="228600" lvl="0" indent="-228600">
              <a:spcAft>
                <a:spcPts val="500"/>
              </a:spcAft>
              <a:buClr>
                <a:srgbClr val="005493"/>
              </a:buClr>
              <a:buSzPct val="100000"/>
              <a:buFont typeface="Arial" panose="020B0604020202020204" pitchFamily="34" charset="0"/>
              <a:buChar char="•"/>
            </a:pPr>
            <a:endParaRPr lang="en-US" dirty="0">
              <a:latin typeface="Georgia" panose="02040502050405020303" pitchFamily="18" charset="0"/>
            </a:endParaRPr>
          </a:p>
        </p:txBody>
      </p:sp>
      <p:pic>
        <p:nvPicPr>
          <p:cNvPr id="4" name="Picture 3" descr="Chart, pie chart&#10;&#10;Description automatically generated">
            <a:extLst>
              <a:ext uri="{FF2B5EF4-FFF2-40B4-BE49-F238E27FC236}">
                <a16:creationId xmlns:a16="http://schemas.microsoft.com/office/drawing/2014/main" id="{8302915F-8943-034C-9656-23B66A6203ED}"/>
              </a:ext>
            </a:extLst>
          </p:cNvPr>
          <p:cNvPicPr>
            <a:picLocks noChangeAspect="1"/>
          </p:cNvPicPr>
          <p:nvPr/>
        </p:nvPicPr>
        <p:blipFill>
          <a:blip r:embed="rId5"/>
          <a:stretch>
            <a:fillRect/>
          </a:stretch>
        </p:blipFill>
        <p:spPr>
          <a:xfrm>
            <a:off x="3859630" y="1127799"/>
            <a:ext cx="4462272" cy="3174267"/>
          </a:xfrm>
          <a:prstGeom prst="rect">
            <a:avLst/>
          </a:prstGeom>
        </p:spPr>
      </p:pic>
      <p:pic>
        <p:nvPicPr>
          <p:cNvPr id="5" name="Audio 4">
            <a:hlinkClick r:id="" action="ppaction://media"/>
            <a:extLst>
              <a:ext uri="{FF2B5EF4-FFF2-40B4-BE49-F238E27FC236}">
                <a16:creationId xmlns:a16="http://schemas.microsoft.com/office/drawing/2014/main" id="{60CCD932-F120-B341-AEC3-9D8BC0BA8A0F}"/>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629357709"/>
      </p:ext>
    </p:extLst>
  </p:cSld>
  <p:clrMapOvr>
    <a:masterClrMapping/>
  </p:clrMapOvr>
  <mc:AlternateContent xmlns:mc="http://schemas.openxmlformats.org/markup-compatibility/2006">
    <mc:Choice xmlns:p14="http://schemas.microsoft.com/office/powerpoint/2010/main" Requires="p14">
      <p:transition spd="slow" p14:dur="2000" advTm="17325"/>
    </mc:Choice>
    <mc:Fallback>
      <p:transition spd="slow" advTm="173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5" name="Shape 395"/>
          <p:cNvSpPr txBox="1"/>
          <p:nvPr/>
        </p:nvSpPr>
        <p:spPr>
          <a:xfrm>
            <a:off x="832949" y="280075"/>
            <a:ext cx="6525794" cy="325499"/>
          </a:xfrm>
          <a:prstGeom prst="rect">
            <a:avLst/>
          </a:prstGeom>
          <a:noFill/>
          <a:ln>
            <a:noFill/>
          </a:ln>
        </p:spPr>
        <p:txBody>
          <a:bodyPr wrap="square" lIns="0" tIns="0" rIns="0" bIns="0" anchor="t" anchorCtr="0">
            <a:noAutofit/>
          </a:bodyPr>
          <a:lstStyle/>
          <a:p>
            <a:pPr lvl="0">
              <a:buClr>
                <a:srgbClr val="000000"/>
              </a:buClr>
              <a:buSzPct val="25000"/>
            </a:pPr>
            <a:r>
              <a:rPr lang="en-US" sz="2400" i="1" dirty="0">
                <a:solidFill>
                  <a:srgbClr val="FFFFFF"/>
                </a:solidFill>
                <a:latin typeface="Georgia"/>
                <a:ea typeface="Georgia"/>
                <a:cs typeface="Georgia"/>
                <a:sym typeface="Georgia"/>
              </a:rPr>
              <a:t>Analysis</a:t>
            </a:r>
            <a:endParaRPr lang="en" sz="2400" b="0" i="1" u="none" strike="noStrike" cap="none" dirty="0">
              <a:solidFill>
                <a:srgbClr val="FFFFFF"/>
              </a:solidFill>
              <a:latin typeface="Georgia"/>
              <a:ea typeface="Georgia"/>
              <a:cs typeface="Georgia"/>
              <a:sym typeface="Georgia"/>
            </a:endParaRPr>
          </a:p>
        </p:txBody>
      </p:sp>
      <p:sp>
        <p:nvSpPr>
          <p:cNvPr id="397" name="Shape 397"/>
          <p:cNvSpPr txBox="1"/>
          <p:nvPr/>
        </p:nvSpPr>
        <p:spPr>
          <a:xfrm>
            <a:off x="822099" y="1127798"/>
            <a:ext cx="3037532" cy="2434000"/>
          </a:xfrm>
          <a:prstGeom prst="rect">
            <a:avLst/>
          </a:prstGeom>
          <a:noFill/>
          <a:ln>
            <a:noFill/>
          </a:ln>
        </p:spPr>
        <p:txBody>
          <a:bodyPr wrap="square" lIns="0" tIns="0" rIns="0" bIns="0" anchor="t" anchorCtr="0">
            <a:spAutoFit/>
          </a:bodyPr>
          <a:lstStyle/>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Most (66.5%) customers find apps after comparison or certain exposure of the apps, while only 12.9% customers randomly browse for apps. Therefore, advertising is necessary.</a:t>
            </a:r>
          </a:p>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Investing on websites that review apps aren’t much effective as many people may imagine. There are only 5% customers really find apps from these websites.</a:t>
            </a:r>
          </a:p>
        </p:txBody>
      </p:sp>
      <p:pic>
        <p:nvPicPr>
          <p:cNvPr id="3" name="Picture 2" descr="Chart, pie chart&#10;&#10;Description automatically generated">
            <a:extLst>
              <a:ext uri="{FF2B5EF4-FFF2-40B4-BE49-F238E27FC236}">
                <a16:creationId xmlns:a16="http://schemas.microsoft.com/office/drawing/2014/main" id="{A7B30909-02F0-F449-B3CE-411579AC94CA}"/>
              </a:ext>
            </a:extLst>
          </p:cNvPr>
          <p:cNvPicPr>
            <a:picLocks noChangeAspect="1"/>
          </p:cNvPicPr>
          <p:nvPr/>
        </p:nvPicPr>
        <p:blipFill>
          <a:blip r:embed="rId5"/>
          <a:stretch>
            <a:fillRect/>
          </a:stretch>
        </p:blipFill>
        <p:spPr>
          <a:xfrm>
            <a:off x="3859630" y="1127798"/>
            <a:ext cx="4462272" cy="3405618"/>
          </a:xfrm>
          <a:prstGeom prst="rect">
            <a:avLst/>
          </a:prstGeom>
        </p:spPr>
      </p:pic>
      <p:pic>
        <p:nvPicPr>
          <p:cNvPr id="4" name="Audio 3">
            <a:hlinkClick r:id="" action="ppaction://media"/>
            <a:extLst>
              <a:ext uri="{FF2B5EF4-FFF2-40B4-BE49-F238E27FC236}">
                <a16:creationId xmlns:a16="http://schemas.microsoft.com/office/drawing/2014/main" id="{A004F44D-AAD5-7A4E-A65A-537C7A90429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029222153"/>
      </p:ext>
    </p:extLst>
  </p:cSld>
  <p:clrMapOvr>
    <a:masterClrMapping/>
  </p:clrMapOvr>
  <mc:AlternateContent xmlns:mc="http://schemas.openxmlformats.org/markup-compatibility/2006">
    <mc:Choice xmlns:p14="http://schemas.microsoft.com/office/powerpoint/2010/main" Requires="p14">
      <p:transition spd="slow" p14:dur="2000" advTm="33401"/>
    </mc:Choice>
    <mc:Fallback>
      <p:transition spd="slow" advTm="334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5" name="Shape 395"/>
          <p:cNvSpPr txBox="1"/>
          <p:nvPr/>
        </p:nvSpPr>
        <p:spPr>
          <a:xfrm>
            <a:off x="832949" y="280075"/>
            <a:ext cx="6525794" cy="325499"/>
          </a:xfrm>
          <a:prstGeom prst="rect">
            <a:avLst/>
          </a:prstGeom>
          <a:noFill/>
          <a:ln>
            <a:noFill/>
          </a:ln>
        </p:spPr>
        <p:txBody>
          <a:bodyPr wrap="square" lIns="0" tIns="0" rIns="0" bIns="0" anchor="t" anchorCtr="0">
            <a:noAutofit/>
          </a:bodyPr>
          <a:lstStyle/>
          <a:p>
            <a:pPr lvl="0">
              <a:buClr>
                <a:srgbClr val="000000"/>
              </a:buClr>
              <a:buSzPct val="25000"/>
            </a:pPr>
            <a:r>
              <a:rPr lang="en-US" sz="2400" i="1" dirty="0">
                <a:solidFill>
                  <a:srgbClr val="FFFFFF"/>
                </a:solidFill>
                <a:latin typeface="Georgia"/>
                <a:ea typeface="Georgia"/>
                <a:cs typeface="Georgia"/>
                <a:sym typeface="Georgia"/>
              </a:rPr>
              <a:t>Analysis</a:t>
            </a:r>
            <a:endParaRPr lang="en" sz="2400" b="0" i="1" u="none" strike="noStrike" cap="none" dirty="0">
              <a:solidFill>
                <a:srgbClr val="FFFFFF"/>
              </a:solidFill>
              <a:latin typeface="Georgia"/>
              <a:ea typeface="Georgia"/>
              <a:cs typeface="Georgia"/>
              <a:sym typeface="Georgia"/>
            </a:endParaRPr>
          </a:p>
        </p:txBody>
      </p:sp>
      <p:sp>
        <p:nvSpPr>
          <p:cNvPr id="397" name="Shape 397"/>
          <p:cNvSpPr txBox="1"/>
          <p:nvPr/>
        </p:nvSpPr>
        <p:spPr>
          <a:xfrm>
            <a:off x="822098" y="1127799"/>
            <a:ext cx="3041170" cy="4006225"/>
          </a:xfrm>
          <a:prstGeom prst="rect">
            <a:avLst/>
          </a:prstGeom>
          <a:noFill/>
          <a:ln>
            <a:noFill/>
          </a:ln>
        </p:spPr>
        <p:txBody>
          <a:bodyPr wrap="square" lIns="0" tIns="0" rIns="0" bIns="0" anchor="t" anchorCtr="0">
            <a:spAutoFit/>
          </a:bodyPr>
          <a:lstStyle/>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The top reason (33.2%) that customers download an app is for functional reason, namely helping them carry out a task. Therefore, apps that serve a clear function is critical in attracting customers around the world.</a:t>
            </a:r>
          </a:p>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People also tend to download apps to interact with family and friends, which is evidenced by the popularity of snapchat and other social medias.</a:t>
            </a:r>
          </a:p>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This dataset may be a big outdated because during recent two to three years </a:t>
            </a:r>
            <a:r>
              <a:rPr lang="en-US" dirty="0" err="1">
                <a:latin typeface="Georgia" panose="02040502050405020303" pitchFamily="18" charset="0"/>
              </a:rPr>
              <a:t>tiktok</a:t>
            </a:r>
            <a:r>
              <a:rPr lang="en-US" dirty="0">
                <a:latin typeface="Georgia" panose="02040502050405020303" pitchFamily="18" charset="0"/>
              </a:rPr>
              <a:t> has become very popular, more people download these apps to encounter people they don’t know.</a:t>
            </a:r>
          </a:p>
        </p:txBody>
      </p:sp>
      <p:pic>
        <p:nvPicPr>
          <p:cNvPr id="4" name="Picture 3" descr="Chart, pie chart&#10;&#10;Description automatically generated">
            <a:extLst>
              <a:ext uri="{FF2B5EF4-FFF2-40B4-BE49-F238E27FC236}">
                <a16:creationId xmlns:a16="http://schemas.microsoft.com/office/drawing/2014/main" id="{84B252C7-5667-DC46-A656-245EF629EA7A}"/>
              </a:ext>
            </a:extLst>
          </p:cNvPr>
          <p:cNvPicPr>
            <a:picLocks noChangeAspect="1"/>
          </p:cNvPicPr>
          <p:nvPr/>
        </p:nvPicPr>
        <p:blipFill>
          <a:blip r:embed="rId5"/>
          <a:stretch>
            <a:fillRect/>
          </a:stretch>
        </p:blipFill>
        <p:spPr>
          <a:xfrm>
            <a:off x="3863268" y="1127799"/>
            <a:ext cx="4458634" cy="3310789"/>
          </a:xfrm>
          <a:prstGeom prst="rect">
            <a:avLst/>
          </a:prstGeom>
        </p:spPr>
      </p:pic>
      <p:pic>
        <p:nvPicPr>
          <p:cNvPr id="2" name="Audio 1">
            <a:hlinkClick r:id="" action="ppaction://media"/>
            <a:extLst>
              <a:ext uri="{FF2B5EF4-FFF2-40B4-BE49-F238E27FC236}">
                <a16:creationId xmlns:a16="http://schemas.microsoft.com/office/drawing/2014/main" id="{1BFE87A8-D91F-214F-B564-CAD8E0D49B7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516629993"/>
      </p:ext>
    </p:extLst>
  </p:cSld>
  <p:clrMapOvr>
    <a:masterClrMapping/>
  </p:clrMapOvr>
  <mc:AlternateContent xmlns:mc="http://schemas.openxmlformats.org/markup-compatibility/2006">
    <mc:Choice xmlns:p14="http://schemas.microsoft.com/office/powerpoint/2010/main" Requires="p14">
      <p:transition spd="slow" p14:dur="2000" advTm="20627"/>
    </mc:Choice>
    <mc:Fallback>
      <p:transition spd="slow" advTm="2062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5" name="Shape 395"/>
          <p:cNvSpPr txBox="1"/>
          <p:nvPr/>
        </p:nvSpPr>
        <p:spPr>
          <a:xfrm>
            <a:off x="832949" y="280075"/>
            <a:ext cx="6525794" cy="325499"/>
          </a:xfrm>
          <a:prstGeom prst="rect">
            <a:avLst/>
          </a:prstGeom>
          <a:noFill/>
          <a:ln>
            <a:noFill/>
          </a:ln>
        </p:spPr>
        <p:txBody>
          <a:bodyPr wrap="square" lIns="0" tIns="0" rIns="0" bIns="0" anchor="t" anchorCtr="0">
            <a:noAutofit/>
          </a:bodyPr>
          <a:lstStyle/>
          <a:p>
            <a:pPr lvl="0">
              <a:buClr>
                <a:srgbClr val="000000"/>
              </a:buClr>
              <a:buSzPct val="25000"/>
            </a:pPr>
            <a:r>
              <a:rPr lang="en-US" sz="2400" i="1" dirty="0">
                <a:solidFill>
                  <a:srgbClr val="FFFFFF"/>
                </a:solidFill>
                <a:latin typeface="Georgia"/>
                <a:ea typeface="Georgia"/>
                <a:cs typeface="Georgia"/>
                <a:sym typeface="Georgia"/>
              </a:rPr>
              <a:t>Analysis</a:t>
            </a:r>
            <a:endParaRPr lang="en" sz="2400" b="0" i="1" u="none" strike="noStrike" cap="none" dirty="0">
              <a:solidFill>
                <a:srgbClr val="FFFFFF"/>
              </a:solidFill>
              <a:latin typeface="Georgia"/>
              <a:ea typeface="Georgia"/>
              <a:cs typeface="Georgia"/>
              <a:sym typeface="Georgia"/>
            </a:endParaRPr>
          </a:p>
        </p:txBody>
      </p:sp>
      <p:sp>
        <p:nvSpPr>
          <p:cNvPr id="397" name="Shape 397"/>
          <p:cNvSpPr txBox="1"/>
          <p:nvPr/>
        </p:nvSpPr>
        <p:spPr>
          <a:xfrm>
            <a:off x="822097" y="1127799"/>
            <a:ext cx="3488645" cy="4006225"/>
          </a:xfrm>
          <a:prstGeom prst="rect">
            <a:avLst/>
          </a:prstGeom>
          <a:noFill/>
          <a:ln>
            <a:noFill/>
          </a:ln>
        </p:spPr>
        <p:txBody>
          <a:bodyPr wrap="square" lIns="0" tIns="0" rIns="0" bIns="0" anchor="t" anchorCtr="0">
            <a:spAutoFit/>
          </a:bodyPr>
          <a:lstStyle/>
          <a:p>
            <a:pPr marL="22860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For reasons that people pay for app, more than half of the reasons are that they don’t actually spend for apps. This has indicated the spending habits for majority of people is getting apps for free. </a:t>
            </a:r>
          </a:p>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However, the top reason for people to spend money on an app is when the app is on sale (9.2%). Therefore, one strategy is to hold some discount activities and advertise them.</a:t>
            </a:r>
          </a:p>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Many customers also pay for removing advertisements, which indirectly shows how customers dislike in-app advertisements. Thus, app developers should try to reduce in-app advertisements in order to improve customers’ experiences.</a:t>
            </a:r>
          </a:p>
        </p:txBody>
      </p:sp>
      <p:pic>
        <p:nvPicPr>
          <p:cNvPr id="3" name="Picture 2" descr="Chart, pie chart&#10;&#10;Description automatically generated">
            <a:extLst>
              <a:ext uri="{FF2B5EF4-FFF2-40B4-BE49-F238E27FC236}">
                <a16:creationId xmlns:a16="http://schemas.microsoft.com/office/drawing/2014/main" id="{8D7E2267-FF42-7249-94F5-A00FD11E5E52}"/>
              </a:ext>
            </a:extLst>
          </p:cNvPr>
          <p:cNvPicPr>
            <a:picLocks noChangeAspect="1"/>
          </p:cNvPicPr>
          <p:nvPr/>
        </p:nvPicPr>
        <p:blipFill>
          <a:blip r:embed="rId5"/>
          <a:stretch>
            <a:fillRect/>
          </a:stretch>
        </p:blipFill>
        <p:spPr>
          <a:xfrm>
            <a:off x="4250773" y="1127799"/>
            <a:ext cx="4071130" cy="3093765"/>
          </a:xfrm>
          <a:prstGeom prst="rect">
            <a:avLst/>
          </a:prstGeom>
        </p:spPr>
      </p:pic>
      <p:pic>
        <p:nvPicPr>
          <p:cNvPr id="7" name="Audio 6">
            <a:hlinkClick r:id="" action="ppaction://media"/>
            <a:extLst>
              <a:ext uri="{FF2B5EF4-FFF2-40B4-BE49-F238E27FC236}">
                <a16:creationId xmlns:a16="http://schemas.microsoft.com/office/drawing/2014/main" id="{2A34192D-358E-F746-91EB-F0F54E07E76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2319329823"/>
      </p:ext>
    </p:extLst>
  </p:cSld>
  <p:clrMapOvr>
    <a:masterClrMapping/>
  </p:clrMapOvr>
  <mc:AlternateContent xmlns:mc="http://schemas.openxmlformats.org/markup-compatibility/2006">
    <mc:Choice xmlns:p14="http://schemas.microsoft.com/office/powerpoint/2010/main" Requires="p14">
      <p:transition spd="slow" p14:dur="2000" advTm="23779"/>
    </mc:Choice>
    <mc:Fallback>
      <p:transition spd="slow" advTm="237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93"/>
        <p:cNvGrpSpPr/>
        <p:nvPr/>
      </p:nvGrpSpPr>
      <p:grpSpPr>
        <a:xfrm>
          <a:off x="0" y="0"/>
          <a:ext cx="0" cy="0"/>
          <a:chOff x="0" y="0"/>
          <a:chExt cx="0" cy="0"/>
        </a:xfrm>
      </p:grpSpPr>
      <p:sp>
        <p:nvSpPr>
          <p:cNvPr id="395" name="Shape 395"/>
          <p:cNvSpPr txBox="1"/>
          <p:nvPr/>
        </p:nvSpPr>
        <p:spPr>
          <a:xfrm>
            <a:off x="832949" y="280075"/>
            <a:ext cx="6525794" cy="325499"/>
          </a:xfrm>
          <a:prstGeom prst="rect">
            <a:avLst/>
          </a:prstGeom>
          <a:noFill/>
          <a:ln>
            <a:noFill/>
          </a:ln>
        </p:spPr>
        <p:txBody>
          <a:bodyPr wrap="square" lIns="0" tIns="0" rIns="0" bIns="0" anchor="t" anchorCtr="0">
            <a:noAutofit/>
          </a:bodyPr>
          <a:lstStyle/>
          <a:p>
            <a:pPr lvl="0">
              <a:buClr>
                <a:srgbClr val="000000"/>
              </a:buClr>
              <a:buSzPct val="25000"/>
            </a:pPr>
            <a:r>
              <a:rPr lang="en-US" sz="2400" i="1" dirty="0">
                <a:solidFill>
                  <a:srgbClr val="FFFFFF"/>
                </a:solidFill>
                <a:latin typeface="Georgia"/>
                <a:ea typeface="Georgia"/>
                <a:cs typeface="Georgia"/>
                <a:sym typeface="Georgia"/>
              </a:rPr>
              <a:t>Analysis</a:t>
            </a:r>
            <a:endParaRPr lang="en" sz="2400" b="0" i="1" u="none" strike="noStrike" cap="none" dirty="0">
              <a:solidFill>
                <a:srgbClr val="FFFFFF"/>
              </a:solidFill>
              <a:latin typeface="Georgia"/>
              <a:ea typeface="Georgia"/>
              <a:cs typeface="Georgia"/>
              <a:sym typeface="Georgia"/>
            </a:endParaRPr>
          </a:p>
        </p:txBody>
      </p:sp>
      <p:sp>
        <p:nvSpPr>
          <p:cNvPr id="397" name="Shape 397"/>
          <p:cNvSpPr txBox="1"/>
          <p:nvPr/>
        </p:nvSpPr>
        <p:spPr>
          <a:xfrm>
            <a:off x="822098" y="1127799"/>
            <a:ext cx="3037532" cy="2713563"/>
          </a:xfrm>
          <a:prstGeom prst="rect">
            <a:avLst/>
          </a:prstGeom>
          <a:noFill/>
          <a:ln>
            <a:noFill/>
          </a:ln>
        </p:spPr>
        <p:txBody>
          <a:bodyPr wrap="square" lIns="0" tIns="0" rIns="0" bIns="0" anchor="t" anchorCtr="0">
            <a:spAutoFit/>
          </a:bodyPr>
          <a:lstStyle/>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For the reasons that people stop using an app, the majority answer is that it crashes. </a:t>
            </a:r>
          </a:p>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Therefore, for app developers, it is really crucial for them to make sure the app is working.</a:t>
            </a:r>
          </a:p>
          <a:p>
            <a:pPr marL="228600" lvl="0" indent="-228600">
              <a:spcAft>
                <a:spcPts val="500"/>
              </a:spcAft>
              <a:buClr>
                <a:srgbClr val="005493"/>
              </a:buClr>
              <a:buSzPct val="100000"/>
              <a:buFont typeface="Arial" panose="020B0604020202020204" pitchFamily="34" charset="0"/>
              <a:buChar char="•"/>
            </a:pPr>
            <a:r>
              <a:rPr lang="en-US" dirty="0">
                <a:latin typeface="Georgia" panose="02040502050405020303" pitchFamily="18" charset="0"/>
              </a:rPr>
              <a:t>The second majority one is that people find a better alternative</a:t>
            </a:r>
            <a:r>
              <a:rPr lang="zh-CN" altLang="en-US" dirty="0">
                <a:latin typeface="Georgia" panose="02040502050405020303" pitchFamily="18" charset="0"/>
              </a:rPr>
              <a:t>， </a:t>
            </a:r>
            <a:r>
              <a:rPr lang="en-US" altLang="zh-CN" dirty="0">
                <a:latin typeface="Georgia" panose="02040502050405020303" pitchFamily="18" charset="0"/>
              </a:rPr>
              <a:t>w</a:t>
            </a:r>
            <a:r>
              <a:rPr lang="en-US" dirty="0">
                <a:latin typeface="Georgia" panose="02040502050405020303" pitchFamily="18" charset="0"/>
              </a:rPr>
              <a:t>hich shows it is important for the developers to keep update new features to the app so people are not being attracted by other apps.</a:t>
            </a:r>
          </a:p>
        </p:txBody>
      </p:sp>
      <p:pic>
        <p:nvPicPr>
          <p:cNvPr id="4" name="Picture 3" descr="Chart, pie chart&#10;&#10;Description automatically generated">
            <a:extLst>
              <a:ext uri="{FF2B5EF4-FFF2-40B4-BE49-F238E27FC236}">
                <a16:creationId xmlns:a16="http://schemas.microsoft.com/office/drawing/2014/main" id="{544E7054-195D-0944-87F1-1D82F467EB83}"/>
              </a:ext>
            </a:extLst>
          </p:cNvPr>
          <p:cNvPicPr>
            <a:picLocks noChangeAspect="1"/>
          </p:cNvPicPr>
          <p:nvPr/>
        </p:nvPicPr>
        <p:blipFill>
          <a:blip r:embed="rId5"/>
          <a:stretch>
            <a:fillRect/>
          </a:stretch>
        </p:blipFill>
        <p:spPr>
          <a:xfrm>
            <a:off x="3859630" y="1127799"/>
            <a:ext cx="4462272" cy="3453136"/>
          </a:xfrm>
          <a:prstGeom prst="rect">
            <a:avLst/>
          </a:prstGeom>
        </p:spPr>
      </p:pic>
      <p:pic>
        <p:nvPicPr>
          <p:cNvPr id="2" name="Audio 1">
            <a:hlinkClick r:id="" action="ppaction://media"/>
            <a:extLst>
              <a:ext uri="{FF2B5EF4-FFF2-40B4-BE49-F238E27FC236}">
                <a16:creationId xmlns:a16="http://schemas.microsoft.com/office/drawing/2014/main" id="{CB7728D3-5BFA-4948-AFA5-0F4CDC61D81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1747426393"/>
      </p:ext>
    </p:extLst>
  </p:cSld>
  <p:clrMapOvr>
    <a:masterClrMapping/>
  </p:clrMapOvr>
  <mc:AlternateContent xmlns:mc="http://schemas.openxmlformats.org/markup-compatibility/2006">
    <mc:Choice xmlns:p14="http://schemas.microsoft.com/office/powerpoint/2010/main" Requires="p14">
      <p:transition spd="slow" p14:dur="2000" advTm="21726"/>
    </mc:Choice>
    <mc:Fallback>
      <p:transition spd="slow" advTm="21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imple-light-2">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4366</TotalTime>
  <Words>869</Words>
  <Application>Microsoft Macintosh PowerPoint</Application>
  <PresentationFormat>On-screen Show (16:9)</PresentationFormat>
  <Paragraphs>40</Paragraphs>
  <Slides>12</Slides>
  <Notes>12</Notes>
  <HiddenSlides>0</HiddenSlides>
  <MMClips>11</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Georgia</vt:lpstr>
      <vt:lpstr>Helvetica Neue</vt:lpstr>
      <vt:lpstr>Arial</vt:lpstr>
      <vt:lpstr>simple-light-2</vt:lpstr>
      <vt:lpstr>simple-light-2</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Stephanie R Isola</dc:creator>
  <cp:lastModifiedBy>Xinrui Liu</cp:lastModifiedBy>
  <cp:revision>92</cp:revision>
  <dcterms:modified xsi:type="dcterms:W3CDTF">2021-10-02T20:43:43Z</dcterms:modified>
</cp:coreProperties>
</file>